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55" autoAdjust="0"/>
  </p:normalViewPr>
  <p:slideViewPr>
    <p:cSldViewPr>
      <p:cViewPr varScale="1">
        <p:scale>
          <a:sx n="50" d="100"/>
          <a:sy n="50" d="100"/>
        </p:scale>
        <p:origin x="2184" y="-4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F59AC-119B-44B6-8606-A055FCF078F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BEC4672-998D-4671-826F-A9FA31423AA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en-US" sz="1400" b="0" dirty="0">
              <a:latin typeface="Times New Roman" pitchFamily="18" charset="0"/>
              <a:cs typeface="Times New Roman" pitchFamily="18" charset="0"/>
            </a:rPr>
            <a:t>UAT COMUNA</a:t>
          </a:r>
        </a:p>
        <a:p>
          <a:pPr>
            <a:lnSpc>
              <a:spcPct val="100000"/>
            </a:lnSpc>
          </a:pPr>
          <a:r>
            <a:rPr lang="en-US" sz="1400" b="0" dirty="0">
              <a:latin typeface="Times New Roman" pitchFamily="18" charset="0"/>
              <a:cs typeface="Times New Roman" pitchFamily="18" charset="0"/>
            </a:rPr>
            <a:t>SANTAMARIA-ORLEA</a:t>
          </a:r>
        </a:p>
      </dgm:t>
    </dgm:pt>
    <dgm:pt modelId="{9B40DE5C-1074-4FFE-88A3-C744A498AE8B}" type="parTrans" cxnId="{C31619EA-DA3B-419E-A2FE-72294D7F3AD4}">
      <dgm:prSet/>
      <dgm:spPr/>
      <dgm:t>
        <a:bodyPr/>
        <a:lstStyle/>
        <a:p>
          <a:endParaRPr lang="en-US"/>
        </a:p>
      </dgm:t>
    </dgm:pt>
    <dgm:pt modelId="{54121E33-8DA5-4853-BF89-CBFB1E7BA920}" type="sibTrans" cxnId="{C31619EA-DA3B-419E-A2FE-72294D7F3AD4}">
      <dgm:prSet/>
      <dgm:spPr/>
      <dgm:t>
        <a:bodyPr/>
        <a:lstStyle/>
        <a:p>
          <a:endParaRPr lang="en-US"/>
        </a:p>
      </dgm:t>
    </dgm:pt>
    <dgm:pt modelId="{FFEECAA4-3C8E-4062-973D-B446B67AB152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>
              <a:latin typeface="Times New Roman" pitchFamily="18" charset="0"/>
              <a:cs typeface="Times New Roman" pitchFamily="18" charset="0"/>
            </a:rPr>
            <a:t>CONSILIUL</a:t>
          </a:r>
          <a:r>
            <a:rPr lang="en-US" sz="1400" dirty="0"/>
            <a:t> LOCAL</a:t>
          </a:r>
        </a:p>
      </dgm:t>
    </dgm:pt>
    <dgm:pt modelId="{3E95DF1B-70FC-4C2D-BA1D-A2DFDEDBDEE8}" type="parTrans" cxnId="{6DAFB76C-7B7C-4C56-80C1-04387015CCFA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4AF41147-0874-4676-B1A9-31EDBEAA2353}" type="sibTrans" cxnId="{6DAFB76C-7B7C-4C56-80C1-04387015CCFA}">
      <dgm:prSet/>
      <dgm:spPr/>
      <dgm:t>
        <a:bodyPr/>
        <a:lstStyle/>
        <a:p>
          <a:endParaRPr lang="en-US"/>
        </a:p>
      </dgm:t>
    </dgm:pt>
    <dgm:pt modelId="{B241ED54-EAE8-4E58-94F7-9863FF45A679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 err="1"/>
            <a:t>Biblioteca</a:t>
          </a:r>
          <a:endParaRPr lang="en-US" sz="1000" dirty="0"/>
        </a:p>
        <a:p>
          <a:r>
            <a:rPr lang="en-US" sz="1000" i="1" dirty="0"/>
            <a:t>Pc 1</a:t>
          </a:r>
        </a:p>
      </dgm:t>
    </dgm:pt>
    <dgm:pt modelId="{ED670EE9-DDA6-4607-ACE2-5BF4F3F22072}" type="parTrans" cxnId="{EF6436A3-9854-4D8F-8ECC-C3C902796A8C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94F4C890-3920-475D-8BDD-D479CA5AE532}" type="sibTrans" cxnId="{EF6436A3-9854-4D8F-8ECC-C3C902796A8C}">
      <dgm:prSet/>
      <dgm:spPr/>
      <dgm:t>
        <a:bodyPr/>
        <a:lstStyle/>
        <a:p>
          <a:endParaRPr lang="en-US"/>
        </a:p>
      </dgm:t>
    </dgm:pt>
    <dgm:pt modelId="{0A9A260F-79B9-4E22-A6BF-E41B964539D8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i="0" dirty="0">
              <a:latin typeface="Times New Roman" pitchFamily="18" charset="0"/>
              <a:cs typeface="Times New Roman" pitchFamily="18" charset="0"/>
            </a:rPr>
            <a:t>PRIMAR</a:t>
          </a:r>
        </a:p>
      </dgm:t>
    </dgm:pt>
    <dgm:pt modelId="{D56BDD91-0671-4D59-A8CA-B2C27BFA7BEA}" type="parTrans" cxnId="{253BAD1F-5AC6-437F-934B-D278B40C1A3E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2705201F-BB41-426F-80F2-A41B3428D6C6}" type="sibTrans" cxnId="{253BAD1F-5AC6-437F-934B-D278B40C1A3E}">
      <dgm:prSet/>
      <dgm:spPr/>
      <dgm:t>
        <a:bodyPr/>
        <a:lstStyle/>
        <a:p>
          <a:endParaRPr lang="en-US"/>
        </a:p>
      </dgm:t>
    </dgm:pt>
    <dgm:pt modelId="{507A2435-FDCD-475C-A0E9-22E1B3651127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/>
            <a:t>VICEPRIMAR</a:t>
          </a:r>
        </a:p>
      </dgm:t>
    </dgm:pt>
    <dgm:pt modelId="{76F1250C-89FB-4CBC-B34F-DF6A7BDB59F5}" type="parTrans" cxnId="{EBCDC09B-66B1-45F3-8147-675A4C981B4C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FF6CB5BF-55C4-4951-86B0-BB22714D6F31}" type="sibTrans" cxnId="{EBCDC09B-66B1-45F3-8147-675A4C981B4C}">
      <dgm:prSet/>
      <dgm:spPr/>
      <dgm:t>
        <a:bodyPr/>
        <a:lstStyle/>
        <a:p>
          <a:endParaRPr lang="en-US"/>
        </a:p>
      </dgm:t>
    </dgm:pt>
    <dgm:pt modelId="{AFC5B35F-FBDB-495D-89D2-54F3DE5AB4E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 err="1"/>
            <a:t>Cabinetul</a:t>
          </a:r>
          <a:r>
            <a:rPr lang="en-US" sz="1000" dirty="0"/>
            <a:t> </a:t>
          </a:r>
          <a:r>
            <a:rPr lang="en-US" sz="1000" dirty="0" err="1"/>
            <a:t>primarului</a:t>
          </a:r>
          <a:endParaRPr lang="en-US" sz="1000" dirty="0"/>
        </a:p>
        <a:p>
          <a:r>
            <a:rPr lang="en-US" sz="1000" i="1" dirty="0"/>
            <a:t>Pc 1</a:t>
          </a:r>
        </a:p>
      </dgm:t>
    </dgm:pt>
    <dgm:pt modelId="{BA462841-DF13-4B07-AFEB-7D888275410B}" type="parTrans" cxnId="{C14B6BAB-F423-47BB-B179-A9E1D00D76B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3734AD26-9A99-444F-A5A4-40F83C817989}" type="sibTrans" cxnId="{C14B6BAB-F423-47BB-B179-A9E1D00D76BB}">
      <dgm:prSet/>
      <dgm:spPr/>
      <dgm:t>
        <a:bodyPr/>
        <a:lstStyle/>
        <a:p>
          <a:endParaRPr lang="en-US"/>
        </a:p>
      </dgm:t>
    </dgm:pt>
    <dgm:pt modelId="{4B2BCCB8-5AE5-46AA-8101-F8CC1D03F75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b="0" i="0" dirty="0">
              <a:latin typeface="+mn-lt"/>
              <a:cs typeface="Times New Roman" pitchFamily="18" charset="0"/>
            </a:rPr>
            <a:t>Comp. </a:t>
          </a:r>
          <a:r>
            <a:rPr lang="en-US" sz="1000" b="0" i="0" dirty="0" err="1">
              <a:latin typeface="+mn-lt"/>
              <a:cs typeface="Times New Roman" pitchFamily="18" charset="0"/>
            </a:rPr>
            <a:t>registru</a:t>
          </a:r>
          <a:r>
            <a:rPr lang="en-US" sz="1000" b="0" i="0" dirty="0">
              <a:latin typeface="+mn-lt"/>
              <a:cs typeface="Times New Roman" pitchFamily="18" charset="0"/>
            </a:rPr>
            <a:t> </a:t>
          </a:r>
          <a:r>
            <a:rPr lang="en-US" sz="1000" b="0" i="0" dirty="0" err="1">
              <a:latin typeface="+mn-lt"/>
              <a:cs typeface="Times New Roman" pitchFamily="18" charset="0"/>
            </a:rPr>
            <a:t>agricol</a:t>
          </a:r>
          <a:r>
            <a:rPr lang="en-US" sz="1000" b="0" i="0" dirty="0">
              <a:latin typeface="+mn-lt"/>
              <a:cs typeface="Times New Roman" pitchFamily="18" charset="0"/>
            </a:rPr>
            <a:t>, </a:t>
          </a:r>
          <a:r>
            <a:rPr lang="en-US" sz="1000" b="0" i="0" dirty="0" err="1">
              <a:latin typeface="+mn-lt"/>
              <a:cs typeface="Times New Roman" pitchFamily="18" charset="0"/>
            </a:rPr>
            <a:t>cadastru</a:t>
          </a:r>
          <a:r>
            <a:rPr lang="en-US" sz="1000" b="0" i="0" dirty="0">
              <a:latin typeface="+mn-lt"/>
              <a:cs typeface="Times New Roman" pitchFamily="18" charset="0"/>
            </a:rPr>
            <a:t>  </a:t>
          </a:r>
          <a:r>
            <a:rPr lang="en-US" sz="1000" b="0" i="0" dirty="0" err="1">
              <a:latin typeface="+mn-lt"/>
              <a:cs typeface="Times New Roman" pitchFamily="18" charset="0"/>
            </a:rPr>
            <a:t>si</a:t>
          </a:r>
          <a:r>
            <a:rPr lang="en-US" sz="1000" b="0" i="0" dirty="0">
              <a:latin typeface="+mn-lt"/>
              <a:cs typeface="Times New Roman" pitchFamily="18" charset="0"/>
            </a:rPr>
            <a:t>  fond </a:t>
          </a:r>
          <a:r>
            <a:rPr lang="en-US" sz="1000" b="0" i="0" dirty="0" err="1">
              <a:latin typeface="+mn-lt"/>
              <a:cs typeface="Times New Roman" pitchFamily="18" charset="0"/>
            </a:rPr>
            <a:t>funciar</a:t>
          </a:r>
          <a:endParaRPr lang="en-US" sz="1200" b="0" i="0" dirty="0"/>
        </a:p>
        <a:p>
          <a:r>
            <a:rPr lang="en-US" sz="1200" b="0" i="1" dirty="0" err="1"/>
            <a:t>Fpe</a:t>
          </a:r>
          <a:r>
            <a:rPr lang="en-US" sz="1200" b="0" i="1" dirty="0"/>
            <a:t>  2</a:t>
          </a:r>
        </a:p>
      </dgm:t>
    </dgm:pt>
    <dgm:pt modelId="{B6C38B06-69C4-4836-B3F3-8293BE2A1E6B}" type="parTrans" cxnId="{16390804-679D-4B61-ADE6-4924D08105AB}">
      <dgm:prSet/>
      <dgm:spPr/>
      <dgm:t>
        <a:bodyPr/>
        <a:lstStyle/>
        <a:p>
          <a:endParaRPr lang="en-US" dirty="0"/>
        </a:p>
      </dgm:t>
    </dgm:pt>
    <dgm:pt modelId="{9597C787-8614-4660-9652-BD500FC3B4BF}" type="sibTrans" cxnId="{16390804-679D-4B61-ADE6-4924D08105AB}">
      <dgm:prSet/>
      <dgm:spPr/>
      <dgm:t>
        <a:bodyPr/>
        <a:lstStyle/>
        <a:p>
          <a:endParaRPr lang="en-US"/>
        </a:p>
      </dgm:t>
    </dgm:pt>
    <dgm:pt modelId="{2C46C8A2-4B29-4264-9EC9-AB2EF69B6CC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</a:t>
          </a:r>
          <a:r>
            <a:rPr lang="en-US" sz="1000" dirty="0" err="1"/>
            <a:t>politie</a:t>
          </a:r>
          <a:r>
            <a:rPr lang="en-US" sz="1000" dirty="0"/>
            <a:t> </a:t>
          </a:r>
          <a:r>
            <a:rPr lang="en-US" sz="1000" dirty="0" err="1"/>
            <a:t>locala</a:t>
          </a:r>
          <a:endParaRPr lang="en-US" sz="1000" dirty="0"/>
        </a:p>
        <a:p>
          <a:r>
            <a:rPr lang="en-US" sz="1000" i="1" dirty="0" err="1"/>
            <a:t>Fpe</a:t>
          </a:r>
          <a:r>
            <a:rPr lang="en-US" sz="1000" i="1" dirty="0"/>
            <a:t> 3</a:t>
          </a:r>
        </a:p>
      </dgm:t>
    </dgm:pt>
    <dgm:pt modelId="{AAC69237-35E8-4128-AED4-AE6EEABA6652}" type="parTrans" cxnId="{8D857EC2-2318-4B56-AF6C-23A71A5ECC36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D5E8D7CD-B0F8-4009-AF44-E2DECCC705F4}" type="sibTrans" cxnId="{8D857EC2-2318-4B56-AF6C-23A71A5ECC36}">
      <dgm:prSet/>
      <dgm:spPr/>
      <dgm:t>
        <a:bodyPr/>
        <a:lstStyle/>
        <a:p>
          <a:endParaRPr lang="en-US"/>
        </a:p>
      </dgm:t>
    </dgm:pt>
    <dgm:pt modelId="{7E5E2B40-63C5-4557-9DF9-8FC1F1910DD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urbanism, </a:t>
          </a:r>
          <a:r>
            <a:rPr lang="en-US" sz="1000" dirty="0" err="1"/>
            <a:t>amenajarea</a:t>
          </a:r>
          <a:r>
            <a:rPr lang="en-US" sz="1000" dirty="0"/>
            <a:t> </a:t>
          </a:r>
          <a:r>
            <a:rPr lang="en-US" sz="1000" dirty="0" err="1"/>
            <a:t>teritoriului</a:t>
          </a:r>
          <a:r>
            <a:rPr lang="en-US" sz="1000" dirty="0"/>
            <a:t>       </a:t>
          </a:r>
          <a:r>
            <a:rPr lang="en-US" sz="1000" dirty="0" err="1"/>
            <a:t>si</a:t>
          </a:r>
          <a:r>
            <a:rPr lang="en-US" sz="1000" dirty="0"/>
            <a:t> </a:t>
          </a:r>
          <a:r>
            <a:rPr lang="en-US" sz="1000" dirty="0" err="1"/>
            <a:t>administrarea</a:t>
          </a:r>
          <a:r>
            <a:rPr lang="en-US" sz="1000" dirty="0"/>
            <a:t> </a:t>
          </a:r>
          <a:r>
            <a:rPr lang="en-US" sz="1000" dirty="0" err="1"/>
            <a:t>patrimoniului</a:t>
          </a:r>
          <a:endParaRPr lang="en-US" sz="1000" dirty="0"/>
        </a:p>
        <a:p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C79A90E2-85EF-4D7B-A71A-B4D3900031AC}" type="parTrans" cxnId="{52ACE478-F970-432B-8BE0-48328919FDFD}">
      <dgm:prSet/>
      <dgm:spPr/>
      <dgm:t>
        <a:bodyPr/>
        <a:lstStyle/>
        <a:p>
          <a:endParaRPr lang="en-US" dirty="0"/>
        </a:p>
      </dgm:t>
    </dgm:pt>
    <dgm:pt modelId="{EB3D5E82-7130-4837-8916-F61DC89C8A47}" type="sibTrans" cxnId="{52ACE478-F970-432B-8BE0-48328919FDFD}">
      <dgm:prSet/>
      <dgm:spPr/>
      <dgm:t>
        <a:bodyPr/>
        <a:lstStyle/>
        <a:p>
          <a:endParaRPr lang="en-US"/>
        </a:p>
      </dgm:t>
    </dgm:pt>
    <dgm:pt modelId="{DCE1A09C-199D-4A45-8CE1-DF928AEDE71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</a:t>
          </a:r>
          <a:r>
            <a:rPr lang="en-US" sz="1000" dirty="0" err="1"/>
            <a:t>administrativ</a:t>
          </a:r>
          <a:r>
            <a:rPr lang="en-US" sz="1000" dirty="0"/>
            <a:t> </a:t>
          </a:r>
          <a:r>
            <a:rPr lang="en-US" sz="1000" dirty="0" err="1"/>
            <a:t>si</a:t>
          </a:r>
          <a:r>
            <a:rPr lang="en-US" sz="1000" dirty="0"/>
            <a:t> </a:t>
          </a:r>
          <a:r>
            <a:rPr lang="en-US" sz="1000" dirty="0" err="1"/>
            <a:t>gospodarire</a:t>
          </a:r>
          <a:r>
            <a:rPr lang="en-US" sz="1000" dirty="0"/>
            <a:t> </a:t>
          </a:r>
          <a:r>
            <a:rPr lang="en-US" sz="1000" dirty="0" err="1"/>
            <a:t>comunala</a:t>
          </a:r>
          <a:endParaRPr lang="en-US" sz="1000" dirty="0"/>
        </a:p>
        <a:p>
          <a:r>
            <a:rPr lang="en-US" sz="1000" i="1" dirty="0"/>
            <a:t>Pc </a:t>
          </a:r>
          <a:r>
            <a:rPr lang="ro-RO" sz="1000" i="1" dirty="0"/>
            <a:t>6</a:t>
          </a:r>
          <a:endParaRPr lang="en-US" sz="1000" i="1" dirty="0"/>
        </a:p>
      </dgm:t>
    </dgm:pt>
    <dgm:pt modelId="{CC937073-5D26-4E1E-95C9-C82353747F7F}" type="parTrans" cxnId="{3BDBA8C2-92AD-4D96-8703-FB8FB3CAA778}">
      <dgm:prSet/>
      <dgm:spPr/>
      <dgm:t>
        <a:bodyPr/>
        <a:lstStyle/>
        <a:p>
          <a:endParaRPr lang="en-US" dirty="0"/>
        </a:p>
      </dgm:t>
    </dgm:pt>
    <dgm:pt modelId="{529C47BE-7B82-475F-9154-EC32AC5F88BE}" type="sibTrans" cxnId="{3BDBA8C2-92AD-4D96-8703-FB8FB3CAA778}">
      <dgm:prSet/>
      <dgm:spPr/>
      <dgm:t>
        <a:bodyPr/>
        <a:lstStyle/>
        <a:p>
          <a:endParaRPr lang="en-US"/>
        </a:p>
      </dgm:t>
    </dgm:pt>
    <dgm:pt modelId="{78E18A1E-A1F3-4A04-A0B1-537356A5484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400" dirty="0"/>
            <a:t>SECRETAR GENERAL   al U.A.T.</a:t>
          </a:r>
        </a:p>
        <a:p>
          <a:pPr algn="ctr"/>
          <a:r>
            <a:rPr lang="en-US" sz="1000" i="1" dirty="0" err="1"/>
            <a:t>Fpc</a:t>
          </a:r>
          <a:r>
            <a:rPr lang="en-US" sz="1000" i="1" dirty="0"/>
            <a:t> 1</a:t>
          </a:r>
        </a:p>
      </dgm:t>
    </dgm:pt>
    <dgm:pt modelId="{19279599-ABEB-4B73-9DB6-91D7F8912311}" type="parTrans" cxnId="{57D449CC-8223-4306-9A93-89C7F705840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13F3B600-5763-4934-8BB2-4F9F122105D3}" type="sibTrans" cxnId="{57D449CC-8223-4306-9A93-89C7F705840B}">
      <dgm:prSet/>
      <dgm:spPr/>
      <dgm:t>
        <a:bodyPr/>
        <a:lstStyle/>
        <a:p>
          <a:endParaRPr lang="en-US"/>
        </a:p>
      </dgm:t>
    </dgm:pt>
    <dgm:pt modelId="{69D27BB2-9539-4928-8C4D-093B2F9B754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</a:t>
          </a:r>
          <a:r>
            <a:rPr lang="en-US" sz="1000" dirty="0" err="1"/>
            <a:t>buget</a:t>
          </a:r>
          <a:r>
            <a:rPr lang="en-US" sz="1000" dirty="0"/>
            <a:t>, </a:t>
          </a:r>
          <a:r>
            <a:rPr lang="en-US" sz="1000" dirty="0" err="1"/>
            <a:t>finante</a:t>
          </a:r>
          <a:r>
            <a:rPr lang="en-US" sz="1000" dirty="0"/>
            <a:t>, </a:t>
          </a:r>
          <a:r>
            <a:rPr lang="en-US" sz="1000" dirty="0" err="1"/>
            <a:t>contabilitate</a:t>
          </a:r>
          <a:r>
            <a:rPr lang="en-US" sz="1000" dirty="0"/>
            <a:t>                          </a:t>
          </a:r>
          <a:r>
            <a:rPr lang="en-US" sz="1000" dirty="0" err="1"/>
            <a:t>si</a:t>
          </a:r>
          <a:r>
            <a:rPr lang="en-US" sz="1000" dirty="0"/>
            <a:t> </a:t>
          </a:r>
          <a:r>
            <a:rPr lang="en-US" sz="1000" dirty="0" err="1"/>
            <a:t>resurse</a:t>
          </a:r>
          <a:r>
            <a:rPr lang="en-US" sz="1000" dirty="0"/>
            <a:t> </a:t>
          </a:r>
          <a:r>
            <a:rPr lang="en-US" sz="1000" dirty="0" err="1"/>
            <a:t>umane</a:t>
          </a:r>
          <a:r>
            <a:rPr lang="en-US" sz="1000" dirty="0"/>
            <a:t>                 </a:t>
          </a:r>
          <a:r>
            <a:rPr lang="en-US" sz="1000" i="1" dirty="0" err="1"/>
            <a:t>Fpe</a:t>
          </a:r>
          <a:r>
            <a:rPr lang="en-US" sz="1000" i="1" dirty="0"/>
            <a:t> 2</a:t>
          </a:r>
        </a:p>
      </dgm:t>
    </dgm:pt>
    <dgm:pt modelId="{0D997244-5B2B-4794-B584-0F9C6C829DA1}" type="sibTrans" cxnId="{10B8C037-0B56-4662-A039-D1B495BF393E}">
      <dgm:prSet/>
      <dgm:spPr/>
      <dgm:t>
        <a:bodyPr/>
        <a:lstStyle/>
        <a:p>
          <a:endParaRPr lang="en-US"/>
        </a:p>
      </dgm:t>
    </dgm:pt>
    <dgm:pt modelId="{BF354D9C-11DB-444D-803A-83484E6D97CB}" type="parTrans" cxnId="{10B8C037-0B56-4662-A039-D1B495BF393E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6B91314D-8AC9-495A-9B59-6C5CDCED813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000" i="0" dirty="0"/>
            <a:t>  Comp. </a:t>
          </a:r>
          <a:r>
            <a:rPr lang="en-US" sz="1000" i="0" dirty="0" err="1"/>
            <a:t>registratura</a:t>
          </a:r>
          <a:r>
            <a:rPr lang="en-US" sz="1000" i="0" dirty="0"/>
            <a:t>              </a:t>
          </a:r>
          <a:r>
            <a:rPr lang="en-US" sz="1000" i="0" dirty="0" err="1"/>
            <a:t>si</a:t>
          </a:r>
          <a:r>
            <a:rPr lang="en-US" sz="1000" i="0" dirty="0"/>
            <a:t> </a:t>
          </a:r>
          <a:r>
            <a:rPr lang="en-US" sz="1000" i="0" dirty="0" err="1"/>
            <a:t>relatii</a:t>
          </a:r>
          <a:r>
            <a:rPr lang="en-US" sz="1000" i="0" dirty="0"/>
            <a:t> </a:t>
          </a:r>
          <a:r>
            <a:rPr lang="en-US" sz="1000" i="0" dirty="0" err="1"/>
            <a:t>publice</a:t>
          </a:r>
          <a:r>
            <a:rPr lang="en-US" sz="1000" i="0" dirty="0"/>
            <a:t>                               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1D494366-B991-411C-A901-A44E52078333}" type="parTrans" cxnId="{E8616B9F-8A45-430C-A998-E1B6C0C8305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27EE4BF-2BDB-43FC-9810-266109DFD27A}" type="sibTrans" cxnId="{E8616B9F-8A45-430C-A998-E1B6C0C8305B}">
      <dgm:prSet/>
      <dgm:spPr/>
      <dgm:t>
        <a:bodyPr/>
        <a:lstStyle/>
        <a:p>
          <a:endParaRPr lang="en-US"/>
        </a:p>
      </dgm:t>
    </dgm:pt>
    <dgm:pt modelId="{AFD4A3DC-77BD-43D8-8F9B-E29E9359313E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asistenta</a:t>
          </a:r>
          <a:r>
            <a:rPr lang="en-US" sz="1000" i="0" dirty="0"/>
            <a:t> </a:t>
          </a:r>
          <a:r>
            <a:rPr lang="en-US" sz="1000" i="0" dirty="0" err="1"/>
            <a:t>sociala</a:t>
          </a:r>
          <a:r>
            <a:rPr lang="en-US" sz="1000" i="0" dirty="0"/>
            <a:t>* </a:t>
          </a:r>
        </a:p>
        <a:p>
          <a:r>
            <a:rPr lang="en-US" sz="1000" i="1" dirty="0" err="1"/>
            <a:t>Fpe</a:t>
          </a:r>
          <a:r>
            <a:rPr lang="en-US" sz="1000" i="1" dirty="0"/>
            <a:t> 2 Pc 3</a:t>
          </a:r>
        </a:p>
      </dgm:t>
    </dgm:pt>
    <dgm:pt modelId="{3C3E9F59-193F-4696-8D56-362247883EE1}" type="parTrans" cxnId="{9519BDED-E12A-47C7-830D-7ACF1F0B5083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D606D49-4281-4AA3-8608-54ED18363146}" type="sibTrans" cxnId="{9519BDED-E12A-47C7-830D-7ACF1F0B5083}">
      <dgm:prSet/>
      <dgm:spPr/>
      <dgm:t>
        <a:bodyPr/>
        <a:lstStyle/>
        <a:p>
          <a:endParaRPr lang="en-US"/>
        </a:p>
      </dgm:t>
    </dgm:pt>
    <dgm:pt modelId="{95612B5F-7D72-4C30-B8D4-C4396CB83D8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impozite</a:t>
          </a:r>
          <a:r>
            <a:rPr lang="en-US" sz="1000" i="0" dirty="0"/>
            <a:t> </a:t>
          </a:r>
          <a:r>
            <a:rPr lang="en-US" sz="1000" i="0" dirty="0" err="1"/>
            <a:t>si</a:t>
          </a:r>
          <a:r>
            <a:rPr lang="en-US" sz="1000" i="0" dirty="0"/>
            <a:t> </a:t>
          </a:r>
          <a:r>
            <a:rPr lang="en-US" sz="1000" i="0" dirty="0" err="1"/>
            <a:t>taxe</a:t>
          </a:r>
          <a:r>
            <a:rPr lang="en-US" sz="1000" i="0" dirty="0"/>
            <a:t>                         </a:t>
          </a:r>
          <a:r>
            <a:rPr lang="en-US" sz="1000" i="1" dirty="0" err="1"/>
            <a:t>Fpe</a:t>
          </a:r>
          <a:r>
            <a:rPr lang="en-US" sz="1000" i="1" dirty="0"/>
            <a:t> 2</a:t>
          </a:r>
        </a:p>
      </dgm:t>
    </dgm:pt>
    <dgm:pt modelId="{AC4D4A78-F67F-413E-B26E-66D59D7B5E76}" type="parTrans" cxnId="{EBC1AB26-45F8-4D6B-8378-4E0A7059D44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0C26665-8559-4571-9662-12CD3B8A5BDD}" type="sibTrans" cxnId="{EBC1AB26-45F8-4D6B-8378-4E0A7059D44B}">
      <dgm:prSet/>
      <dgm:spPr/>
      <dgm:t>
        <a:bodyPr/>
        <a:lstStyle/>
        <a:p>
          <a:endParaRPr lang="en-US"/>
        </a:p>
      </dgm:t>
    </dgm:pt>
    <dgm:pt modelId="{93330E78-A71D-452C-93C8-A631F9E4DD6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achizitii</a:t>
          </a:r>
          <a:r>
            <a:rPr lang="en-US" sz="1000" i="0" dirty="0"/>
            <a:t> </a:t>
          </a:r>
          <a:r>
            <a:rPr lang="en-US" sz="1000" i="0" dirty="0" err="1"/>
            <a:t>publice</a:t>
          </a:r>
          <a:r>
            <a:rPr lang="en-US" sz="1000" i="0" dirty="0"/>
            <a:t>, </a:t>
          </a:r>
          <a:r>
            <a:rPr lang="en-US" sz="1000" i="0" dirty="0" err="1"/>
            <a:t>investitii</a:t>
          </a:r>
          <a:r>
            <a:rPr lang="en-US" sz="1000" i="0" dirty="0"/>
            <a:t> </a:t>
          </a:r>
          <a:r>
            <a:rPr lang="en-US" sz="1000" i="0" dirty="0" err="1"/>
            <a:t>si</a:t>
          </a:r>
          <a:r>
            <a:rPr lang="en-US" sz="1000" i="0" dirty="0"/>
            <a:t> </a:t>
          </a:r>
          <a:r>
            <a:rPr lang="en-US" sz="1000" i="0" dirty="0" err="1"/>
            <a:t>fonduri</a:t>
          </a:r>
          <a:r>
            <a:rPr lang="en-US" sz="1000" i="0" dirty="0"/>
            <a:t> </a:t>
          </a:r>
          <a:r>
            <a:rPr lang="en-US" sz="1000" i="0" dirty="0" err="1"/>
            <a:t>structurale</a:t>
          </a:r>
          <a:r>
            <a:rPr lang="en-US" sz="1000" i="0" dirty="0"/>
            <a:t>                           </a:t>
          </a:r>
          <a:r>
            <a:rPr lang="en-US" sz="1000" i="1" dirty="0" err="1"/>
            <a:t>Fpe</a:t>
          </a:r>
          <a:r>
            <a:rPr lang="en-US" sz="1000" i="1" dirty="0"/>
            <a:t> 3 Pc 1</a:t>
          </a:r>
        </a:p>
      </dgm:t>
    </dgm:pt>
    <dgm:pt modelId="{A4D9521B-B6E8-4694-AA2E-AED06A84D805}" type="parTrans" cxnId="{F3AEE88E-D57E-454D-9361-26796EF4782F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6CDCDE7-6367-4E36-9FF9-6C8E73BA06E5}" type="sibTrans" cxnId="{F3AEE88E-D57E-454D-9361-26796EF4782F}">
      <dgm:prSet/>
      <dgm:spPr/>
      <dgm:t>
        <a:bodyPr/>
        <a:lstStyle/>
        <a:p>
          <a:endParaRPr lang="en-US"/>
        </a:p>
      </dgm:t>
    </dgm:pt>
    <dgm:pt modelId="{8A9C19E7-AEBA-4E09-968B-B6A1B3270E6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sport,  </a:t>
          </a:r>
          <a:r>
            <a:rPr lang="en-US" sz="1000" i="0" dirty="0" err="1"/>
            <a:t>cultura</a:t>
          </a:r>
          <a:r>
            <a:rPr lang="en-US" sz="1000" i="0" dirty="0"/>
            <a:t>, </a:t>
          </a:r>
          <a:r>
            <a:rPr lang="en-US" sz="1000" i="0" dirty="0" err="1"/>
            <a:t>recreere</a:t>
          </a:r>
          <a:r>
            <a:rPr lang="en-US" sz="1000" i="0" dirty="0"/>
            <a:t>                              </a:t>
          </a:r>
          <a:r>
            <a:rPr lang="en-US" sz="1000" i="1" dirty="0"/>
            <a:t>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F15702D6-F29D-4967-8641-AAE88E0804B3}" type="sibTrans" cxnId="{15D451DC-4AA3-4C76-ADD8-F22D249F8FDE}">
      <dgm:prSet/>
      <dgm:spPr/>
      <dgm:t>
        <a:bodyPr/>
        <a:lstStyle/>
        <a:p>
          <a:endParaRPr lang="en-US"/>
        </a:p>
      </dgm:t>
    </dgm:pt>
    <dgm:pt modelId="{9F2EDE64-2A08-46B3-AA24-CBC7D3E0B9A3}" type="parTrans" cxnId="{15D451DC-4AA3-4C76-ADD8-F22D249F8FDE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9FF05B7D-56BF-4A68-A02C-D6C418E120BE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1" dirty="0" err="1"/>
            <a:t>Serviciu</a:t>
          </a:r>
          <a:r>
            <a:rPr lang="en-US" sz="1000" i="1" dirty="0"/>
            <a:t> </a:t>
          </a:r>
          <a:r>
            <a:rPr lang="en-US" sz="1000" i="1" dirty="0" err="1"/>
            <a:t>Voluntar</a:t>
          </a:r>
          <a:r>
            <a:rPr lang="en-US" sz="1000" i="1" dirty="0"/>
            <a:t> </a:t>
          </a:r>
          <a:r>
            <a:rPr lang="en-US" sz="1000" i="1" dirty="0" err="1"/>
            <a:t>pentru</a:t>
          </a:r>
          <a:r>
            <a:rPr lang="en-US" sz="1000" i="1" dirty="0"/>
            <a:t> </a:t>
          </a:r>
          <a:r>
            <a:rPr lang="en-US" sz="1000" i="1" dirty="0" err="1"/>
            <a:t>Situatii</a:t>
          </a:r>
          <a:r>
            <a:rPr lang="en-US" sz="1000" i="1" dirty="0"/>
            <a:t> de </a:t>
          </a:r>
          <a:r>
            <a:rPr lang="en-US" sz="1000" i="1" dirty="0" err="1"/>
            <a:t>Urgenta</a:t>
          </a:r>
          <a:r>
            <a:rPr lang="en-US" sz="1000" i="1" dirty="0"/>
            <a:t>           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963EF02B-1067-44F4-BC07-3B09103C35B3}" type="parTrans" cxnId="{616AD136-692E-4F46-893A-096AA65EB41A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BDF7EDC-33EE-41D1-AAA6-F4931609030C}" type="sibTrans" cxnId="{616AD136-692E-4F46-893A-096AA65EB41A}">
      <dgm:prSet/>
      <dgm:spPr/>
      <dgm:t>
        <a:bodyPr/>
        <a:lstStyle/>
        <a:p>
          <a:endParaRPr lang="en-US"/>
        </a:p>
      </dgm:t>
    </dgm:pt>
    <dgm:pt modelId="{E99FA8B0-FDDB-4AF8-BC48-62BDD9EA72D0}" type="pres">
      <dgm:prSet presAssocID="{BABF59AC-119B-44B6-8606-A055FCF078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93E18C-57DF-47B7-91FF-A1CE76C88D4E}" type="pres">
      <dgm:prSet presAssocID="{2BEC4672-998D-4671-826F-A9FA31423AA4}" presName="hierRoot1" presStyleCnt="0">
        <dgm:presLayoutVars>
          <dgm:hierBranch val="init"/>
        </dgm:presLayoutVars>
      </dgm:prSet>
      <dgm:spPr/>
    </dgm:pt>
    <dgm:pt modelId="{5B5B4027-C3A8-4FE6-A723-D45DF2D70B19}" type="pres">
      <dgm:prSet presAssocID="{2BEC4672-998D-4671-826F-A9FA31423AA4}" presName="rootComposite1" presStyleCnt="0"/>
      <dgm:spPr/>
    </dgm:pt>
    <dgm:pt modelId="{CCF66628-C4F5-40B0-AF0B-0995823E4437}" type="pres">
      <dgm:prSet presAssocID="{2BEC4672-998D-4671-826F-A9FA31423AA4}" presName="rootText1" presStyleLbl="node0" presStyleIdx="0" presStyleCnt="1" custScaleX="135425" custScaleY="196160">
        <dgm:presLayoutVars>
          <dgm:chPref val="3"/>
        </dgm:presLayoutVars>
      </dgm:prSet>
      <dgm:spPr/>
    </dgm:pt>
    <dgm:pt modelId="{A490C74A-0166-4638-B11D-BD6286EA65EF}" type="pres">
      <dgm:prSet presAssocID="{2BEC4672-998D-4671-826F-A9FA31423AA4}" presName="rootConnector1" presStyleLbl="node1" presStyleIdx="0" presStyleCnt="0"/>
      <dgm:spPr/>
    </dgm:pt>
    <dgm:pt modelId="{3B16C2C2-CAE8-4028-8808-D88B58D2DE8A}" type="pres">
      <dgm:prSet presAssocID="{2BEC4672-998D-4671-826F-A9FA31423AA4}" presName="hierChild2" presStyleCnt="0"/>
      <dgm:spPr/>
    </dgm:pt>
    <dgm:pt modelId="{8F5BE616-8965-4609-864B-46E392A36523}" type="pres">
      <dgm:prSet presAssocID="{3E95DF1B-70FC-4C2D-BA1D-A2DFDEDBDEE8}" presName="Name64" presStyleLbl="parChTrans1D2" presStyleIdx="0" presStyleCnt="2"/>
      <dgm:spPr/>
    </dgm:pt>
    <dgm:pt modelId="{B8A6A370-DF9C-4AFA-9607-400D2922D450}" type="pres">
      <dgm:prSet presAssocID="{FFEECAA4-3C8E-4062-973D-B446B67AB152}" presName="hierRoot2" presStyleCnt="0">
        <dgm:presLayoutVars>
          <dgm:hierBranch val="init"/>
        </dgm:presLayoutVars>
      </dgm:prSet>
      <dgm:spPr/>
    </dgm:pt>
    <dgm:pt modelId="{A21F02B0-FAB7-4F35-BEF4-275A53F70399}" type="pres">
      <dgm:prSet presAssocID="{FFEECAA4-3C8E-4062-973D-B446B67AB152}" presName="rootComposite" presStyleCnt="0"/>
      <dgm:spPr/>
    </dgm:pt>
    <dgm:pt modelId="{65F14BCA-52C6-4906-BE79-40C7033305CD}" type="pres">
      <dgm:prSet presAssocID="{FFEECAA4-3C8E-4062-973D-B446B67AB152}" presName="rootText" presStyleLbl="node2" presStyleIdx="0" presStyleCnt="2" custScaleX="73047" custScaleY="146071" custLinFactNeighborX="195" custLinFactNeighborY="-48412">
        <dgm:presLayoutVars>
          <dgm:chPref val="3"/>
        </dgm:presLayoutVars>
      </dgm:prSet>
      <dgm:spPr/>
    </dgm:pt>
    <dgm:pt modelId="{7E37DFAE-A949-4DE5-BBE5-25D6E02D4BD9}" type="pres">
      <dgm:prSet presAssocID="{FFEECAA4-3C8E-4062-973D-B446B67AB152}" presName="rootConnector" presStyleLbl="node2" presStyleIdx="0" presStyleCnt="2"/>
      <dgm:spPr/>
    </dgm:pt>
    <dgm:pt modelId="{BF51A785-DCFE-40E9-8EC2-7F14EB945C58}" type="pres">
      <dgm:prSet presAssocID="{FFEECAA4-3C8E-4062-973D-B446B67AB152}" presName="hierChild4" presStyleCnt="0"/>
      <dgm:spPr/>
    </dgm:pt>
    <dgm:pt modelId="{66348714-5A16-4BB8-82E3-1D3B42093689}" type="pres">
      <dgm:prSet presAssocID="{ED670EE9-DDA6-4607-ACE2-5BF4F3F22072}" presName="Name64" presStyleLbl="parChTrans1D3" presStyleIdx="0" presStyleCnt="12"/>
      <dgm:spPr/>
    </dgm:pt>
    <dgm:pt modelId="{441EB6F1-A88F-4A63-91BB-E382CE1B2EB7}" type="pres">
      <dgm:prSet presAssocID="{B241ED54-EAE8-4E58-94F7-9863FF45A679}" presName="hierRoot2" presStyleCnt="0">
        <dgm:presLayoutVars>
          <dgm:hierBranch val="init"/>
        </dgm:presLayoutVars>
      </dgm:prSet>
      <dgm:spPr/>
    </dgm:pt>
    <dgm:pt modelId="{3C66D013-E64D-4989-A084-CAFE96ED980C}" type="pres">
      <dgm:prSet presAssocID="{B241ED54-EAE8-4E58-94F7-9863FF45A679}" presName="rootComposite" presStyleCnt="0"/>
      <dgm:spPr/>
    </dgm:pt>
    <dgm:pt modelId="{809E4B32-5C05-48F2-9737-CEBEDAB5D833}" type="pres">
      <dgm:prSet presAssocID="{B241ED54-EAE8-4E58-94F7-9863FF45A679}" presName="rootText" presStyleLbl="node3" presStyleIdx="0" presStyleCnt="12" custLinFactNeighborX="-4954" custLinFactNeighborY="-6343">
        <dgm:presLayoutVars>
          <dgm:chPref val="3"/>
        </dgm:presLayoutVars>
      </dgm:prSet>
      <dgm:spPr/>
    </dgm:pt>
    <dgm:pt modelId="{7321DDDE-1CF4-4D54-A79D-4D8D32854751}" type="pres">
      <dgm:prSet presAssocID="{B241ED54-EAE8-4E58-94F7-9863FF45A679}" presName="rootConnector" presStyleLbl="node3" presStyleIdx="0" presStyleCnt="12"/>
      <dgm:spPr/>
    </dgm:pt>
    <dgm:pt modelId="{34DE050F-38A8-4395-929B-C44F71B4BDE1}" type="pres">
      <dgm:prSet presAssocID="{B241ED54-EAE8-4E58-94F7-9863FF45A679}" presName="hierChild4" presStyleCnt="0"/>
      <dgm:spPr/>
    </dgm:pt>
    <dgm:pt modelId="{FEA6223C-E328-4485-AF5C-AA8F00B6D8DA}" type="pres">
      <dgm:prSet presAssocID="{B241ED54-EAE8-4E58-94F7-9863FF45A679}" presName="hierChild5" presStyleCnt="0"/>
      <dgm:spPr/>
    </dgm:pt>
    <dgm:pt modelId="{E1C4B25D-ECF1-4B83-8A98-244BB3D2A264}" type="pres">
      <dgm:prSet presAssocID="{963EF02B-1067-44F4-BC07-3B09103C35B3}" presName="Name64" presStyleLbl="parChTrans1D3" presStyleIdx="1" presStyleCnt="12"/>
      <dgm:spPr/>
    </dgm:pt>
    <dgm:pt modelId="{E031A3B6-8641-411B-ADED-A136FD82D1E1}" type="pres">
      <dgm:prSet presAssocID="{9FF05B7D-56BF-4A68-A02C-D6C418E120BE}" presName="hierRoot2" presStyleCnt="0">
        <dgm:presLayoutVars>
          <dgm:hierBranch val="init"/>
        </dgm:presLayoutVars>
      </dgm:prSet>
      <dgm:spPr/>
    </dgm:pt>
    <dgm:pt modelId="{6902B728-A0E8-437F-BA8E-A00F6CB57AC5}" type="pres">
      <dgm:prSet presAssocID="{9FF05B7D-56BF-4A68-A02C-D6C418E120BE}" presName="rootComposite" presStyleCnt="0"/>
      <dgm:spPr/>
    </dgm:pt>
    <dgm:pt modelId="{1E6B2063-06F7-48A7-92B3-4AE966921604}" type="pres">
      <dgm:prSet presAssocID="{9FF05B7D-56BF-4A68-A02C-D6C418E120BE}" presName="rootText" presStyleLbl="node3" presStyleIdx="1" presStyleCnt="12" custLinFactNeighborX="-4954" custLinFactNeighborY="-12169">
        <dgm:presLayoutVars>
          <dgm:chPref val="3"/>
        </dgm:presLayoutVars>
      </dgm:prSet>
      <dgm:spPr/>
    </dgm:pt>
    <dgm:pt modelId="{DDC11386-E57A-41F4-BDE3-B8DCCC825461}" type="pres">
      <dgm:prSet presAssocID="{9FF05B7D-56BF-4A68-A02C-D6C418E120BE}" presName="rootConnector" presStyleLbl="node3" presStyleIdx="1" presStyleCnt="12"/>
      <dgm:spPr/>
    </dgm:pt>
    <dgm:pt modelId="{47296121-CD18-48EE-97FE-5A5858F0C565}" type="pres">
      <dgm:prSet presAssocID="{9FF05B7D-56BF-4A68-A02C-D6C418E120BE}" presName="hierChild4" presStyleCnt="0"/>
      <dgm:spPr/>
    </dgm:pt>
    <dgm:pt modelId="{A89B1030-544D-4087-A0E4-A8E6BC4A60B0}" type="pres">
      <dgm:prSet presAssocID="{9FF05B7D-56BF-4A68-A02C-D6C418E120BE}" presName="hierChild5" presStyleCnt="0"/>
      <dgm:spPr/>
    </dgm:pt>
    <dgm:pt modelId="{2AF8767D-B1A9-48DF-8429-65B1E254F184}" type="pres">
      <dgm:prSet presAssocID="{FFEECAA4-3C8E-4062-973D-B446B67AB152}" presName="hierChild5" presStyleCnt="0"/>
      <dgm:spPr/>
    </dgm:pt>
    <dgm:pt modelId="{99EF64A0-0E65-40FF-AA19-89AA312FBAFB}" type="pres">
      <dgm:prSet presAssocID="{D56BDD91-0671-4D59-A8CA-B2C27BFA7BEA}" presName="Name64" presStyleLbl="parChTrans1D2" presStyleIdx="1" presStyleCnt="2"/>
      <dgm:spPr/>
    </dgm:pt>
    <dgm:pt modelId="{7E4CA107-7E6C-40DB-8802-376F1C317B44}" type="pres">
      <dgm:prSet presAssocID="{0A9A260F-79B9-4E22-A6BF-E41B964539D8}" presName="hierRoot2" presStyleCnt="0">
        <dgm:presLayoutVars>
          <dgm:hierBranch val="init"/>
        </dgm:presLayoutVars>
      </dgm:prSet>
      <dgm:spPr/>
    </dgm:pt>
    <dgm:pt modelId="{1565D4B6-7DD9-45D9-AF7C-8D1618A50889}" type="pres">
      <dgm:prSet presAssocID="{0A9A260F-79B9-4E22-A6BF-E41B964539D8}" presName="rootComposite" presStyleCnt="0"/>
      <dgm:spPr/>
    </dgm:pt>
    <dgm:pt modelId="{B38DE075-3321-4EC5-8A0E-A8EB0FFC9AD7}" type="pres">
      <dgm:prSet presAssocID="{0A9A260F-79B9-4E22-A6BF-E41B964539D8}" presName="rootText" presStyleLbl="node2" presStyleIdx="1" presStyleCnt="2" custScaleX="69858" custScaleY="167573" custLinFactNeighborX="502" custLinFactNeighborY="1777">
        <dgm:presLayoutVars>
          <dgm:chPref val="3"/>
        </dgm:presLayoutVars>
      </dgm:prSet>
      <dgm:spPr/>
    </dgm:pt>
    <dgm:pt modelId="{C009B7BC-BEB7-425B-AC1F-F111B6862D90}" type="pres">
      <dgm:prSet presAssocID="{0A9A260F-79B9-4E22-A6BF-E41B964539D8}" presName="rootConnector" presStyleLbl="node2" presStyleIdx="1" presStyleCnt="2"/>
      <dgm:spPr/>
    </dgm:pt>
    <dgm:pt modelId="{89F9F45D-EEA6-49DB-9815-6478A1E8C99B}" type="pres">
      <dgm:prSet presAssocID="{0A9A260F-79B9-4E22-A6BF-E41B964539D8}" presName="hierChild4" presStyleCnt="0"/>
      <dgm:spPr/>
    </dgm:pt>
    <dgm:pt modelId="{5516FBA5-AD15-4A47-8673-57B7A0994D31}" type="pres">
      <dgm:prSet presAssocID="{76F1250C-89FB-4CBC-B34F-DF6A7BDB59F5}" presName="Name64" presStyleLbl="parChTrans1D3" presStyleIdx="2" presStyleCnt="12"/>
      <dgm:spPr/>
    </dgm:pt>
    <dgm:pt modelId="{89A3F7F0-3043-4F9E-96C9-2DCE629F294A}" type="pres">
      <dgm:prSet presAssocID="{507A2435-FDCD-475C-A0E9-22E1B3651127}" presName="hierRoot2" presStyleCnt="0">
        <dgm:presLayoutVars>
          <dgm:hierBranch val="init"/>
        </dgm:presLayoutVars>
      </dgm:prSet>
      <dgm:spPr/>
    </dgm:pt>
    <dgm:pt modelId="{0429B70C-7EBF-4AE3-9FE7-233152DCDAC9}" type="pres">
      <dgm:prSet presAssocID="{507A2435-FDCD-475C-A0E9-22E1B3651127}" presName="rootComposite" presStyleCnt="0"/>
      <dgm:spPr/>
    </dgm:pt>
    <dgm:pt modelId="{BC9D1349-2C11-43F7-A1AB-C3C71239882E}" type="pres">
      <dgm:prSet presAssocID="{507A2435-FDCD-475C-A0E9-22E1B3651127}" presName="rootText" presStyleLbl="node3" presStyleIdx="2" presStyleCnt="12" custLinFactNeighborX="-47" custLinFactNeighborY="-4981">
        <dgm:presLayoutVars>
          <dgm:chPref val="3"/>
        </dgm:presLayoutVars>
      </dgm:prSet>
      <dgm:spPr/>
    </dgm:pt>
    <dgm:pt modelId="{0FECE267-7146-454B-8299-6C1F58C2259A}" type="pres">
      <dgm:prSet presAssocID="{507A2435-FDCD-475C-A0E9-22E1B3651127}" presName="rootConnector" presStyleLbl="node3" presStyleIdx="2" presStyleCnt="12"/>
      <dgm:spPr/>
    </dgm:pt>
    <dgm:pt modelId="{42798130-8652-408A-BA98-895BEF28402C}" type="pres">
      <dgm:prSet presAssocID="{507A2435-FDCD-475C-A0E9-22E1B3651127}" presName="hierChild4" presStyleCnt="0"/>
      <dgm:spPr/>
    </dgm:pt>
    <dgm:pt modelId="{F4E79074-D0AB-4661-805A-DF31FD77C517}" type="pres">
      <dgm:prSet presAssocID="{C79A90E2-85EF-4D7B-A71A-B4D3900031AC}" presName="Name64" presStyleLbl="parChTrans1D4" presStyleIdx="0" presStyleCnt="3"/>
      <dgm:spPr/>
    </dgm:pt>
    <dgm:pt modelId="{0D290265-32F6-454A-9F4A-8A09F21A4337}" type="pres">
      <dgm:prSet presAssocID="{7E5E2B40-63C5-4557-9DF9-8FC1F1910DD5}" presName="hierRoot2" presStyleCnt="0">
        <dgm:presLayoutVars>
          <dgm:hierBranch val="init"/>
        </dgm:presLayoutVars>
      </dgm:prSet>
      <dgm:spPr/>
    </dgm:pt>
    <dgm:pt modelId="{FE60356F-1ED2-49D3-80EB-8C95477A892C}" type="pres">
      <dgm:prSet presAssocID="{7E5E2B40-63C5-4557-9DF9-8FC1F1910DD5}" presName="rootComposite" presStyleCnt="0"/>
      <dgm:spPr/>
    </dgm:pt>
    <dgm:pt modelId="{D8CA9340-54AF-4F3C-ADC3-572D2399D9BB}" type="pres">
      <dgm:prSet presAssocID="{7E5E2B40-63C5-4557-9DF9-8FC1F1910DD5}" presName="rootText" presStyleLbl="node4" presStyleIdx="0" presStyleCnt="3" custScaleX="92855" custScaleY="207418" custLinFactY="40754" custLinFactNeighborX="-11637" custLinFactNeighborY="100000">
        <dgm:presLayoutVars>
          <dgm:chPref val="3"/>
        </dgm:presLayoutVars>
      </dgm:prSet>
      <dgm:spPr/>
    </dgm:pt>
    <dgm:pt modelId="{C6202ECE-396C-42BC-B2F4-8AF90B8DC361}" type="pres">
      <dgm:prSet presAssocID="{7E5E2B40-63C5-4557-9DF9-8FC1F1910DD5}" presName="rootConnector" presStyleLbl="node4" presStyleIdx="0" presStyleCnt="3"/>
      <dgm:spPr/>
    </dgm:pt>
    <dgm:pt modelId="{DE7DAFF4-D6E1-48F5-B03A-F4E3962144D7}" type="pres">
      <dgm:prSet presAssocID="{7E5E2B40-63C5-4557-9DF9-8FC1F1910DD5}" presName="hierChild4" presStyleCnt="0"/>
      <dgm:spPr/>
    </dgm:pt>
    <dgm:pt modelId="{6D750424-D4AF-4905-82E8-5CC9AA321E24}" type="pres">
      <dgm:prSet presAssocID="{7E5E2B40-63C5-4557-9DF9-8FC1F1910DD5}" presName="hierChild5" presStyleCnt="0"/>
      <dgm:spPr/>
    </dgm:pt>
    <dgm:pt modelId="{BE608506-A6E7-4861-8779-F0D31C7257BA}" type="pres">
      <dgm:prSet presAssocID="{CC937073-5D26-4E1E-95C9-C82353747F7F}" presName="Name64" presStyleLbl="parChTrans1D4" presStyleIdx="1" presStyleCnt="3"/>
      <dgm:spPr/>
    </dgm:pt>
    <dgm:pt modelId="{044CBC2F-0873-436E-8DA7-99EA170F03CB}" type="pres">
      <dgm:prSet presAssocID="{DCE1A09C-199D-4A45-8CE1-DF928AEDE71D}" presName="hierRoot2" presStyleCnt="0">
        <dgm:presLayoutVars>
          <dgm:hierBranch val="init"/>
        </dgm:presLayoutVars>
      </dgm:prSet>
      <dgm:spPr/>
    </dgm:pt>
    <dgm:pt modelId="{9B6C36C2-FFC4-4B6A-AFB7-04C71621AD9C}" type="pres">
      <dgm:prSet presAssocID="{DCE1A09C-199D-4A45-8CE1-DF928AEDE71D}" presName="rootComposite" presStyleCnt="0"/>
      <dgm:spPr/>
    </dgm:pt>
    <dgm:pt modelId="{B55121AA-989C-455C-A57C-EA0B7805C10F}" type="pres">
      <dgm:prSet presAssocID="{DCE1A09C-199D-4A45-8CE1-DF928AEDE71D}" presName="rootText" presStyleLbl="node4" presStyleIdx="1" presStyleCnt="3" custScaleX="92855" custScaleY="139449" custLinFactY="30129" custLinFactNeighborX="-12236" custLinFactNeighborY="100000">
        <dgm:presLayoutVars>
          <dgm:chPref val="3"/>
        </dgm:presLayoutVars>
      </dgm:prSet>
      <dgm:spPr/>
    </dgm:pt>
    <dgm:pt modelId="{08F067FD-D3FD-4521-BD8E-F5BD9C45191E}" type="pres">
      <dgm:prSet presAssocID="{DCE1A09C-199D-4A45-8CE1-DF928AEDE71D}" presName="rootConnector" presStyleLbl="node4" presStyleIdx="1" presStyleCnt="3"/>
      <dgm:spPr/>
    </dgm:pt>
    <dgm:pt modelId="{0AD28899-16BA-425A-8904-0C883E2362D5}" type="pres">
      <dgm:prSet presAssocID="{DCE1A09C-199D-4A45-8CE1-DF928AEDE71D}" presName="hierChild4" presStyleCnt="0"/>
      <dgm:spPr/>
    </dgm:pt>
    <dgm:pt modelId="{FA8EFFF4-4EC2-4A83-9C86-3D9B3A5B9434}" type="pres">
      <dgm:prSet presAssocID="{DCE1A09C-199D-4A45-8CE1-DF928AEDE71D}" presName="hierChild5" presStyleCnt="0"/>
      <dgm:spPr/>
    </dgm:pt>
    <dgm:pt modelId="{1BF8D1CC-6742-4BA5-8AA3-2B3C27F14DF4}" type="pres">
      <dgm:prSet presAssocID="{507A2435-FDCD-475C-A0E9-22E1B3651127}" presName="hierChild5" presStyleCnt="0"/>
      <dgm:spPr/>
    </dgm:pt>
    <dgm:pt modelId="{427A5846-6D33-45BD-AAB1-3E616661BB70}" type="pres">
      <dgm:prSet presAssocID="{BA462841-DF13-4B07-AFEB-7D888275410B}" presName="Name64" presStyleLbl="parChTrans1D3" presStyleIdx="3" presStyleCnt="12"/>
      <dgm:spPr/>
    </dgm:pt>
    <dgm:pt modelId="{93C3AE12-A230-44E3-AC47-741A16E37B94}" type="pres">
      <dgm:prSet presAssocID="{AFC5B35F-FBDB-495D-89D2-54F3DE5AB4E5}" presName="hierRoot2" presStyleCnt="0">
        <dgm:presLayoutVars>
          <dgm:hierBranch val="init"/>
        </dgm:presLayoutVars>
      </dgm:prSet>
      <dgm:spPr/>
    </dgm:pt>
    <dgm:pt modelId="{F36648F0-CCB8-4B00-8667-364AE5A3377C}" type="pres">
      <dgm:prSet presAssocID="{AFC5B35F-FBDB-495D-89D2-54F3DE5AB4E5}" presName="rootComposite" presStyleCnt="0"/>
      <dgm:spPr/>
    </dgm:pt>
    <dgm:pt modelId="{CE60D77E-2062-4858-AF64-51803BA649B9}" type="pres">
      <dgm:prSet presAssocID="{AFC5B35F-FBDB-495D-89D2-54F3DE5AB4E5}" presName="rootText" presStyleLbl="node3" presStyleIdx="3" presStyleCnt="12" custScaleX="95794" custLinFactY="56301" custLinFactNeighborX="-1765" custLinFactNeighborY="100000">
        <dgm:presLayoutVars>
          <dgm:chPref val="3"/>
        </dgm:presLayoutVars>
      </dgm:prSet>
      <dgm:spPr/>
    </dgm:pt>
    <dgm:pt modelId="{E13014AE-3093-4987-9141-80EE970F850C}" type="pres">
      <dgm:prSet presAssocID="{AFC5B35F-FBDB-495D-89D2-54F3DE5AB4E5}" presName="rootConnector" presStyleLbl="node3" presStyleIdx="3" presStyleCnt="12"/>
      <dgm:spPr/>
    </dgm:pt>
    <dgm:pt modelId="{12D91A2F-0F2D-486D-89EB-1D71ECB96D90}" type="pres">
      <dgm:prSet presAssocID="{AFC5B35F-FBDB-495D-89D2-54F3DE5AB4E5}" presName="hierChild4" presStyleCnt="0"/>
      <dgm:spPr/>
    </dgm:pt>
    <dgm:pt modelId="{F521826B-DDAF-4195-A880-BDFCD8D1E2B0}" type="pres">
      <dgm:prSet presAssocID="{AFC5B35F-FBDB-495D-89D2-54F3DE5AB4E5}" presName="hierChild5" presStyleCnt="0"/>
      <dgm:spPr/>
    </dgm:pt>
    <dgm:pt modelId="{F7535513-0731-41E4-93FD-BE3FEE4171DC}" type="pres">
      <dgm:prSet presAssocID="{1D494366-B991-411C-A901-A44E52078333}" presName="Name64" presStyleLbl="parChTrans1D3" presStyleIdx="4" presStyleCnt="12"/>
      <dgm:spPr/>
    </dgm:pt>
    <dgm:pt modelId="{A85F1524-ECB5-4B72-BE70-FCB5A226037F}" type="pres">
      <dgm:prSet presAssocID="{6B91314D-8AC9-495A-9B59-6C5CDCED813B}" presName="hierRoot2" presStyleCnt="0">
        <dgm:presLayoutVars>
          <dgm:hierBranch val="init"/>
        </dgm:presLayoutVars>
      </dgm:prSet>
      <dgm:spPr/>
    </dgm:pt>
    <dgm:pt modelId="{7344DA5F-527E-4B84-8437-5984FF0658FF}" type="pres">
      <dgm:prSet presAssocID="{6B91314D-8AC9-495A-9B59-6C5CDCED813B}" presName="rootComposite" presStyleCnt="0"/>
      <dgm:spPr/>
    </dgm:pt>
    <dgm:pt modelId="{31E08D05-D3F2-461C-8090-0C3CEEF8B346}" type="pres">
      <dgm:prSet presAssocID="{6B91314D-8AC9-495A-9B59-6C5CDCED813B}" presName="rootText" presStyleLbl="node3" presStyleIdx="4" presStyleCnt="12" custScaleX="102352" custLinFactY="47372" custLinFactNeighborX="-1765" custLinFactNeighborY="100000">
        <dgm:presLayoutVars>
          <dgm:chPref val="3"/>
        </dgm:presLayoutVars>
      </dgm:prSet>
      <dgm:spPr/>
    </dgm:pt>
    <dgm:pt modelId="{F44FCA53-AEA5-486F-B129-2BEDEB11E5F6}" type="pres">
      <dgm:prSet presAssocID="{6B91314D-8AC9-495A-9B59-6C5CDCED813B}" presName="rootConnector" presStyleLbl="node3" presStyleIdx="4" presStyleCnt="12"/>
      <dgm:spPr/>
    </dgm:pt>
    <dgm:pt modelId="{BAFBE48B-2474-469D-AE46-46209C81194A}" type="pres">
      <dgm:prSet presAssocID="{6B91314D-8AC9-495A-9B59-6C5CDCED813B}" presName="hierChild4" presStyleCnt="0"/>
      <dgm:spPr/>
    </dgm:pt>
    <dgm:pt modelId="{E1FA399F-5716-45BC-9F32-FF177D879EF7}" type="pres">
      <dgm:prSet presAssocID="{6B91314D-8AC9-495A-9B59-6C5CDCED813B}" presName="hierChild5" presStyleCnt="0"/>
      <dgm:spPr/>
    </dgm:pt>
    <dgm:pt modelId="{F6572600-AE4F-4058-9392-6B1F16DD9C3A}" type="pres">
      <dgm:prSet presAssocID="{9F2EDE64-2A08-46B3-AA24-CBC7D3E0B9A3}" presName="Name64" presStyleLbl="parChTrans1D3" presStyleIdx="5" presStyleCnt="12"/>
      <dgm:spPr/>
    </dgm:pt>
    <dgm:pt modelId="{838464D7-932C-4F10-9BC9-E109C4F99514}" type="pres">
      <dgm:prSet presAssocID="{8A9C19E7-AEBA-4E09-968B-B6A1B3270E6B}" presName="hierRoot2" presStyleCnt="0">
        <dgm:presLayoutVars>
          <dgm:hierBranch val="init"/>
        </dgm:presLayoutVars>
      </dgm:prSet>
      <dgm:spPr/>
    </dgm:pt>
    <dgm:pt modelId="{074EF2F3-D9F3-4A39-AB58-200484059DB1}" type="pres">
      <dgm:prSet presAssocID="{8A9C19E7-AEBA-4E09-968B-B6A1B3270E6B}" presName="rootComposite" presStyleCnt="0"/>
      <dgm:spPr/>
    </dgm:pt>
    <dgm:pt modelId="{2493D882-0392-42D3-864D-C2F60E400F6D}" type="pres">
      <dgm:prSet presAssocID="{8A9C19E7-AEBA-4E09-968B-B6A1B3270E6B}" presName="rootText" presStyleLbl="node3" presStyleIdx="5" presStyleCnt="12" custScaleX="94076" custLinFactY="-100000" custLinFactNeighborX="-906" custLinFactNeighborY="-167294">
        <dgm:presLayoutVars>
          <dgm:chPref val="3"/>
        </dgm:presLayoutVars>
      </dgm:prSet>
      <dgm:spPr/>
    </dgm:pt>
    <dgm:pt modelId="{E2FDA098-DE83-41C6-A378-B0732C868EBC}" type="pres">
      <dgm:prSet presAssocID="{8A9C19E7-AEBA-4E09-968B-B6A1B3270E6B}" presName="rootConnector" presStyleLbl="node3" presStyleIdx="5" presStyleCnt="12"/>
      <dgm:spPr/>
    </dgm:pt>
    <dgm:pt modelId="{926E7D36-79CC-4114-9004-D9CDDD4F64B9}" type="pres">
      <dgm:prSet presAssocID="{8A9C19E7-AEBA-4E09-968B-B6A1B3270E6B}" presName="hierChild4" presStyleCnt="0"/>
      <dgm:spPr/>
    </dgm:pt>
    <dgm:pt modelId="{632F406A-7005-4E0B-8D6F-6C14FB80355B}" type="pres">
      <dgm:prSet presAssocID="{8A9C19E7-AEBA-4E09-968B-B6A1B3270E6B}" presName="hierChild5" presStyleCnt="0"/>
      <dgm:spPr/>
    </dgm:pt>
    <dgm:pt modelId="{E2FA02CE-8B04-4AA1-A0B8-6D597EBFCE4B}" type="pres">
      <dgm:prSet presAssocID="{19279599-ABEB-4B73-9DB6-91D7F8912311}" presName="Name64" presStyleLbl="parChTrans1D3" presStyleIdx="6" presStyleCnt="12"/>
      <dgm:spPr/>
    </dgm:pt>
    <dgm:pt modelId="{A0B68E21-04FB-4D6D-98D9-67E11B873D4A}" type="pres">
      <dgm:prSet presAssocID="{78E18A1E-A1F3-4A04-A0B1-537356A5484F}" presName="hierRoot2" presStyleCnt="0">
        <dgm:presLayoutVars>
          <dgm:hierBranch val="init"/>
        </dgm:presLayoutVars>
      </dgm:prSet>
      <dgm:spPr/>
    </dgm:pt>
    <dgm:pt modelId="{F1518D9C-5212-4C4A-8D46-1282A5C59DC5}" type="pres">
      <dgm:prSet presAssocID="{78E18A1E-A1F3-4A04-A0B1-537356A5484F}" presName="rootComposite" presStyleCnt="0"/>
      <dgm:spPr/>
    </dgm:pt>
    <dgm:pt modelId="{C38C79B0-9C74-42F5-8EA1-651350D7CBA2}" type="pres">
      <dgm:prSet presAssocID="{78E18A1E-A1F3-4A04-A0B1-537356A5484F}" presName="rootText" presStyleLbl="node3" presStyleIdx="6" presStyleCnt="12" custScaleY="165561">
        <dgm:presLayoutVars>
          <dgm:chPref val="3"/>
        </dgm:presLayoutVars>
      </dgm:prSet>
      <dgm:spPr/>
    </dgm:pt>
    <dgm:pt modelId="{A94F1D59-E379-418E-B892-ACAB8482D8FC}" type="pres">
      <dgm:prSet presAssocID="{78E18A1E-A1F3-4A04-A0B1-537356A5484F}" presName="rootConnector" presStyleLbl="node3" presStyleIdx="6" presStyleCnt="12"/>
      <dgm:spPr/>
    </dgm:pt>
    <dgm:pt modelId="{BA69F539-5EDF-4030-BA06-4D27BE0AAE3D}" type="pres">
      <dgm:prSet presAssocID="{78E18A1E-A1F3-4A04-A0B1-537356A5484F}" presName="hierChild4" presStyleCnt="0"/>
      <dgm:spPr/>
    </dgm:pt>
    <dgm:pt modelId="{CE6A383B-F9FB-406D-9E38-C61291246418}" type="pres">
      <dgm:prSet presAssocID="{B6C38B06-69C4-4836-B3F3-8293BE2A1E6B}" presName="Name64" presStyleLbl="parChTrans1D4" presStyleIdx="2" presStyleCnt="3"/>
      <dgm:spPr/>
    </dgm:pt>
    <dgm:pt modelId="{DF2D309D-1111-43E7-B301-402943D6B40E}" type="pres">
      <dgm:prSet presAssocID="{4B2BCCB8-5AE5-46AA-8101-F8CC1D03F753}" presName="hierRoot2" presStyleCnt="0">
        <dgm:presLayoutVars>
          <dgm:hierBranch val="init"/>
        </dgm:presLayoutVars>
      </dgm:prSet>
      <dgm:spPr/>
    </dgm:pt>
    <dgm:pt modelId="{6F86B7C0-9231-429A-A749-091629336F1C}" type="pres">
      <dgm:prSet presAssocID="{4B2BCCB8-5AE5-46AA-8101-F8CC1D03F753}" presName="rootComposite" presStyleCnt="0"/>
      <dgm:spPr/>
    </dgm:pt>
    <dgm:pt modelId="{1B0DD645-0EA0-4484-975E-D7D422145C2E}" type="pres">
      <dgm:prSet presAssocID="{4B2BCCB8-5AE5-46AA-8101-F8CC1D03F753}" presName="rootText" presStyleLbl="node4" presStyleIdx="2" presStyleCnt="3" custScaleX="92855" custScaleY="123590" custLinFactNeighborX="-8411" custLinFactNeighborY="-4922">
        <dgm:presLayoutVars>
          <dgm:chPref val="3"/>
        </dgm:presLayoutVars>
      </dgm:prSet>
      <dgm:spPr/>
    </dgm:pt>
    <dgm:pt modelId="{B43747CC-1E5D-4F1F-87F9-D9BEF47D8D04}" type="pres">
      <dgm:prSet presAssocID="{4B2BCCB8-5AE5-46AA-8101-F8CC1D03F753}" presName="rootConnector" presStyleLbl="node4" presStyleIdx="2" presStyleCnt="3"/>
      <dgm:spPr/>
    </dgm:pt>
    <dgm:pt modelId="{19637B1B-D78C-4904-A78A-B59C133E1BC9}" type="pres">
      <dgm:prSet presAssocID="{4B2BCCB8-5AE5-46AA-8101-F8CC1D03F753}" presName="hierChild4" presStyleCnt="0"/>
      <dgm:spPr/>
    </dgm:pt>
    <dgm:pt modelId="{90E0983A-8548-444E-B637-9652DCD35236}" type="pres">
      <dgm:prSet presAssocID="{4B2BCCB8-5AE5-46AA-8101-F8CC1D03F753}" presName="hierChild5" presStyleCnt="0"/>
      <dgm:spPr/>
    </dgm:pt>
    <dgm:pt modelId="{E8A33448-1469-442D-AC72-EDD9797C7802}" type="pres">
      <dgm:prSet presAssocID="{78E18A1E-A1F3-4A04-A0B1-537356A5484F}" presName="hierChild5" presStyleCnt="0"/>
      <dgm:spPr/>
    </dgm:pt>
    <dgm:pt modelId="{C4EC47B0-6C5D-4470-9419-66E63200A3CF}" type="pres">
      <dgm:prSet presAssocID="{AAC69237-35E8-4128-AED4-AE6EEABA6652}" presName="Name64" presStyleLbl="parChTrans1D3" presStyleIdx="7" presStyleCnt="12"/>
      <dgm:spPr/>
    </dgm:pt>
    <dgm:pt modelId="{85312262-4658-4B6D-A33D-61BF91582477}" type="pres">
      <dgm:prSet presAssocID="{2C46C8A2-4B29-4264-9EC9-AB2EF69B6CC4}" presName="hierRoot2" presStyleCnt="0">
        <dgm:presLayoutVars>
          <dgm:hierBranch val="init"/>
        </dgm:presLayoutVars>
      </dgm:prSet>
      <dgm:spPr/>
    </dgm:pt>
    <dgm:pt modelId="{01FDDCED-2EC3-469E-BE44-D13BBAA442CC}" type="pres">
      <dgm:prSet presAssocID="{2C46C8A2-4B29-4264-9EC9-AB2EF69B6CC4}" presName="rootComposite" presStyleCnt="0"/>
      <dgm:spPr/>
    </dgm:pt>
    <dgm:pt modelId="{EF6E9785-E3D1-4142-A87F-E9F9E8585AB7}" type="pres">
      <dgm:prSet presAssocID="{2C46C8A2-4B29-4264-9EC9-AB2EF69B6CC4}" presName="rootText" presStyleLbl="node3" presStyleIdx="7" presStyleCnt="12" custScaleX="95792" custLinFactNeighborX="3388" custLinFactNeighborY="-7197">
        <dgm:presLayoutVars>
          <dgm:chPref val="3"/>
        </dgm:presLayoutVars>
      </dgm:prSet>
      <dgm:spPr/>
    </dgm:pt>
    <dgm:pt modelId="{FB987F66-2B15-4B23-B305-BB7B711DA10E}" type="pres">
      <dgm:prSet presAssocID="{2C46C8A2-4B29-4264-9EC9-AB2EF69B6CC4}" presName="rootConnector" presStyleLbl="node3" presStyleIdx="7" presStyleCnt="12"/>
      <dgm:spPr/>
    </dgm:pt>
    <dgm:pt modelId="{4A4CA065-D137-4E1D-BF51-6DA22A68ED2F}" type="pres">
      <dgm:prSet presAssocID="{2C46C8A2-4B29-4264-9EC9-AB2EF69B6CC4}" presName="hierChild4" presStyleCnt="0"/>
      <dgm:spPr/>
    </dgm:pt>
    <dgm:pt modelId="{19B740C0-2CA4-4D78-BA7B-3B930C23B307}" type="pres">
      <dgm:prSet presAssocID="{2C46C8A2-4B29-4264-9EC9-AB2EF69B6CC4}" presName="hierChild5" presStyleCnt="0"/>
      <dgm:spPr/>
    </dgm:pt>
    <dgm:pt modelId="{01B0DC90-64B7-4D1A-BA0F-04B5A76E6A8E}" type="pres">
      <dgm:prSet presAssocID="{BF354D9C-11DB-444D-803A-83484E6D97CB}" presName="Name64" presStyleLbl="parChTrans1D3" presStyleIdx="8" presStyleCnt="12"/>
      <dgm:spPr/>
    </dgm:pt>
    <dgm:pt modelId="{70BC9DD0-5DA1-49FF-97BD-A29EDFE9203E}" type="pres">
      <dgm:prSet presAssocID="{69D27BB2-9539-4928-8C4D-093B2F9B754D}" presName="hierRoot2" presStyleCnt="0">
        <dgm:presLayoutVars>
          <dgm:hierBranch val="init"/>
        </dgm:presLayoutVars>
      </dgm:prSet>
      <dgm:spPr/>
    </dgm:pt>
    <dgm:pt modelId="{EA76790D-1459-4D86-87F9-53601AEB5502}" type="pres">
      <dgm:prSet presAssocID="{69D27BB2-9539-4928-8C4D-093B2F9B754D}" presName="rootComposite" presStyleCnt="0"/>
      <dgm:spPr/>
    </dgm:pt>
    <dgm:pt modelId="{2DB6E11D-00E1-4E6F-8353-1B866759234B}" type="pres">
      <dgm:prSet presAssocID="{69D27BB2-9539-4928-8C4D-093B2F9B754D}" presName="rootText" presStyleLbl="node3" presStyleIdx="8" presStyleCnt="12" custScaleX="95792" custScaleY="123465" custLinFactNeighborX="3388" custLinFactNeighborY="-13035">
        <dgm:presLayoutVars>
          <dgm:chPref val="3"/>
        </dgm:presLayoutVars>
      </dgm:prSet>
      <dgm:spPr/>
    </dgm:pt>
    <dgm:pt modelId="{5C539C6C-3221-488F-BBB8-4EF9B844BA40}" type="pres">
      <dgm:prSet presAssocID="{69D27BB2-9539-4928-8C4D-093B2F9B754D}" presName="rootConnector" presStyleLbl="node3" presStyleIdx="8" presStyleCnt="12"/>
      <dgm:spPr/>
    </dgm:pt>
    <dgm:pt modelId="{029EA1B3-2449-4F58-BF3C-EF77920E6AEA}" type="pres">
      <dgm:prSet presAssocID="{69D27BB2-9539-4928-8C4D-093B2F9B754D}" presName="hierChild4" presStyleCnt="0"/>
      <dgm:spPr/>
    </dgm:pt>
    <dgm:pt modelId="{3518FBED-08FB-4D0F-A338-701134CB0D7A}" type="pres">
      <dgm:prSet presAssocID="{69D27BB2-9539-4928-8C4D-093B2F9B754D}" presName="hierChild5" presStyleCnt="0"/>
      <dgm:spPr/>
    </dgm:pt>
    <dgm:pt modelId="{9ADDF8BE-50C6-4B22-9C88-713FB344D273}" type="pres">
      <dgm:prSet presAssocID="{3C3E9F59-193F-4696-8D56-362247883EE1}" presName="Name64" presStyleLbl="parChTrans1D3" presStyleIdx="9" presStyleCnt="12"/>
      <dgm:spPr/>
    </dgm:pt>
    <dgm:pt modelId="{88367ADF-6D5B-4FA7-8BE2-3C1A7464C46E}" type="pres">
      <dgm:prSet presAssocID="{AFD4A3DC-77BD-43D8-8F9B-E29E9359313E}" presName="hierRoot2" presStyleCnt="0">
        <dgm:presLayoutVars>
          <dgm:hierBranch val="init"/>
        </dgm:presLayoutVars>
      </dgm:prSet>
      <dgm:spPr/>
    </dgm:pt>
    <dgm:pt modelId="{62EB9C21-FB30-4144-9ACB-F7563FAA7B51}" type="pres">
      <dgm:prSet presAssocID="{AFD4A3DC-77BD-43D8-8F9B-E29E9359313E}" presName="rootComposite" presStyleCnt="0"/>
      <dgm:spPr/>
    </dgm:pt>
    <dgm:pt modelId="{AAA64073-FBE2-4A27-8BD6-000C6F3C2153}" type="pres">
      <dgm:prSet presAssocID="{AFD4A3DC-77BD-43D8-8F9B-E29E9359313E}" presName="rootText" presStyleLbl="node3" presStyleIdx="9" presStyleCnt="12" custScaleX="95793" custLinFactNeighborX="3985" custLinFactNeighborY="-27178">
        <dgm:presLayoutVars>
          <dgm:chPref val="3"/>
        </dgm:presLayoutVars>
      </dgm:prSet>
      <dgm:spPr/>
    </dgm:pt>
    <dgm:pt modelId="{34C09697-CEA1-4A38-8496-A6CABC949E39}" type="pres">
      <dgm:prSet presAssocID="{AFD4A3DC-77BD-43D8-8F9B-E29E9359313E}" presName="rootConnector" presStyleLbl="node3" presStyleIdx="9" presStyleCnt="12"/>
      <dgm:spPr/>
    </dgm:pt>
    <dgm:pt modelId="{A68C579B-4A6C-4AAA-834D-783F29E56C37}" type="pres">
      <dgm:prSet presAssocID="{AFD4A3DC-77BD-43D8-8F9B-E29E9359313E}" presName="hierChild4" presStyleCnt="0"/>
      <dgm:spPr/>
    </dgm:pt>
    <dgm:pt modelId="{A483C83B-587C-461B-8BB0-69AC7B0BDABE}" type="pres">
      <dgm:prSet presAssocID="{AFD4A3DC-77BD-43D8-8F9B-E29E9359313E}" presName="hierChild5" presStyleCnt="0"/>
      <dgm:spPr/>
    </dgm:pt>
    <dgm:pt modelId="{903C2F23-AB7D-4666-834C-DF594F4EF2F2}" type="pres">
      <dgm:prSet presAssocID="{AC4D4A78-F67F-413E-B26E-66D59D7B5E76}" presName="Name64" presStyleLbl="parChTrans1D3" presStyleIdx="10" presStyleCnt="12"/>
      <dgm:spPr/>
    </dgm:pt>
    <dgm:pt modelId="{7844324B-8475-4B2F-942A-9BBE641D898D}" type="pres">
      <dgm:prSet presAssocID="{95612B5F-7D72-4C30-B8D4-C4396CB83D8B}" presName="hierRoot2" presStyleCnt="0">
        <dgm:presLayoutVars>
          <dgm:hierBranch val="init"/>
        </dgm:presLayoutVars>
      </dgm:prSet>
      <dgm:spPr/>
    </dgm:pt>
    <dgm:pt modelId="{3076E7F6-CFCB-4C57-850E-F02DC7491847}" type="pres">
      <dgm:prSet presAssocID="{95612B5F-7D72-4C30-B8D4-C4396CB83D8B}" presName="rootComposite" presStyleCnt="0"/>
      <dgm:spPr/>
    </dgm:pt>
    <dgm:pt modelId="{02767BA0-6BB9-4DFC-93AE-9F287F9C5854}" type="pres">
      <dgm:prSet presAssocID="{95612B5F-7D72-4C30-B8D4-C4396CB83D8B}" presName="rootText" presStyleLbl="node3" presStyleIdx="10" presStyleCnt="12" custScaleX="95792" custLinFactNeighborX="3388" custLinFactNeighborY="-32827">
        <dgm:presLayoutVars>
          <dgm:chPref val="3"/>
        </dgm:presLayoutVars>
      </dgm:prSet>
      <dgm:spPr/>
    </dgm:pt>
    <dgm:pt modelId="{052382B5-FB69-404E-8344-A43CF9199393}" type="pres">
      <dgm:prSet presAssocID="{95612B5F-7D72-4C30-B8D4-C4396CB83D8B}" presName="rootConnector" presStyleLbl="node3" presStyleIdx="10" presStyleCnt="12"/>
      <dgm:spPr/>
    </dgm:pt>
    <dgm:pt modelId="{ACCB2BC7-294A-4AE6-B2A5-9970213E279C}" type="pres">
      <dgm:prSet presAssocID="{95612B5F-7D72-4C30-B8D4-C4396CB83D8B}" presName="hierChild4" presStyleCnt="0"/>
      <dgm:spPr/>
    </dgm:pt>
    <dgm:pt modelId="{DBD4B672-E278-4900-81FB-F174F9A4A4AB}" type="pres">
      <dgm:prSet presAssocID="{95612B5F-7D72-4C30-B8D4-C4396CB83D8B}" presName="hierChild5" presStyleCnt="0"/>
      <dgm:spPr/>
    </dgm:pt>
    <dgm:pt modelId="{4DDEB374-F6B5-4FF4-A6DF-DA8D88B646FF}" type="pres">
      <dgm:prSet presAssocID="{A4D9521B-B6E8-4694-AA2E-AED06A84D805}" presName="Name64" presStyleLbl="parChTrans1D3" presStyleIdx="11" presStyleCnt="12"/>
      <dgm:spPr/>
    </dgm:pt>
    <dgm:pt modelId="{43930DAE-01F3-4BC9-ADB2-7F827651A4E4}" type="pres">
      <dgm:prSet presAssocID="{93330E78-A71D-452C-93C8-A631F9E4DD60}" presName="hierRoot2" presStyleCnt="0">
        <dgm:presLayoutVars>
          <dgm:hierBranch val="init"/>
        </dgm:presLayoutVars>
      </dgm:prSet>
      <dgm:spPr/>
    </dgm:pt>
    <dgm:pt modelId="{02E66099-4D5C-4EA2-B330-30EECEB87BA9}" type="pres">
      <dgm:prSet presAssocID="{93330E78-A71D-452C-93C8-A631F9E4DD60}" presName="rootComposite" presStyleCnt="0"/>
      <dgm:spPr/>
    </dgm:pt>
    <dgm:pt modelId="{5B5CEE75-A05B-4EAC-B41A-749EB452F5CE}" type="pres">
      <dgm:prSet presAssocID="{93330E78-A71D-452C-93C8-A631F9E4DD60}" presName="rootText" presStyleLbl="node3" presStyleIdx="11" presStyleCnt="12" custScaleX="95792" custScaleY="141281" custLinFactNeighborX="2469" custLinFactNeighborY="-48489">
        <dgm:presLayoutVars>
          <dgm:chPref val="3"/>
        </dgm:presLayoutVars>
      </dgm:prSet>
      <dgm:spPr/>
    </dgm:pt>
    <dgm:pt modelId="{89A179D9-56EB-4A42-86ED-2D8126D9367E}" type="pres">
      <dgm:prSet presAssocID="{93330E78-A71D-452C-93C8-A631F9E4DD60}" presName="rootConnector" presStyleLbl="node3" presStyleIdx="11" presStyleCnt="12"/>
      <dgm:spPr/>
    </dgm:pt>
    <dgm:pt modelId="{DBA394E0-BD31-4557-B74A-A65B1D38F171}" type="pres">
      <dgm:prSet presAssocID="{93330E78-A71D-452C-93C8-A631F9E4DD60}" presName="hierChild4" presStyleCnt="0"/>
      <dgm:spPr/>
    </dgm:pt>
    <dgm:pt modelId="{CA92076A-3263-427B-AB91-864D25C94E50}" type="pres">
      <dgm:prSet presAssocID="{93330E78-A71D-452C-93C8-A631F9E4DD60}" presName="hierChild5" presStyleCnt="0"/>
      <dgm:spPr/>
    </dgm:pt>
    <dgm:pt modelId="{D108045F-41A2-4680-AC55-44D1D1855BD5}" type="pres">
      <dgm:prSet presAssocID="{0A9A260F-79B9-4E22-A6BF-E41B964539D8}" presName="hierChild5" presStyleCnt="0"/>
      <dgm:spPr/>
    </dgm:pt>
    <dgm:pt modelId="{C1FE9C40-F84D-4DE2-8932-61C681CD45C9}" type="pres">
      <dgm:prSet presAssocID="{2BEC4672-998D-4671-826F-A9FA31423AA4}" presName="hierChild3" presStyleCnt="0"/>
      <dgm:spPr/>
    </dgm:pt>
  </dgm:ptLst>
  <dgm:cxnLst>
    <dgm:cxn modelId="{4DE3B403-5983-47A9-9D58-5760C6178CA3}" type="presOf" srcId="{AFC5B35F-FBDB-495D-89D2-54F3DE5AB4E5}" destId="{CE60D77E-2062-4858-AF64-51803BA649B9}" srcOrd="0" destOrd="0" presId="urn:microsoft.com/office/officeart/2009/3/layout/HorizontalOrganizationChart"/>
    <dgm:cxn modelId="{16390804-679D-4B61-ADE6-4924D08105AB}" srcId="{78E18A1E-A1F3-4A04-A0B1-537356A5484F}" destId="{4B2BCCB8-5AE5-46AA-8101-F8CC1D03F753}" srcOrd="0" destOrd="0" parTransId="{B6C38B06-69C4-4836-B3F3-8293BE2A1E6B}" sibTransId="{9597C787-8614-4660-9652-BD500FC3B4BF}"/>
    <dgm:cxn modelId="{BE460405-7170-479F-A160-8FD6F0ABAAEC}" type="presOf" srcId="{8A9C19E7-AEBA-4E09-968B-B6A1B3270E6B}" destId="{E2FDA098-DE83-41C6-A378-B0732C868EBC}" srcOrd="1" destOrd="0" presId="urn:microsoft.com/office/officeart/2009/3/layout/HorizontalOrganizationChart"/>
    <dgm:cxn modelId="{A5B9C90C-43B7-46C2-A708-77279DB0E36D}" type="presOf" srcId="{B6C38B06-69C4-4836-B3F3-8293BE2A1E6B}" destId="{CE6A383B-F9FB-406D-9E38-C61291246418}" srcOrd="0" destOrd="0" presId="urn:microsoft.com/office/officeart/2009/3/layout/HorizontalOrganizationChart"/>
    <dgm:cxn modelId="{75F64611-42D4-49D0-AC93-5A9D89D4AB1A}" type="presOf" srcId="{FFEECAA4-3C8E-4062-973D-B446B67AB152}" destId="{7E37DFAE-A949-4DE5-BBE5-25D6E02D4BD9}" srcOrd="1" destOrd="0" presId="urn:microsoft.com/office/officeart/2009/3/layout/HorizontalOrganizationChart"/>
    <dgm:cxn modelId="{03DCFE11-1136-455F-9536-5AE77901FD0E}" type="presOf" srcId="{9FF05B7D-56BF-4A68-A02C-D6C418E120BE}" destId="{DDC11386-E57A-41F4-BDE3-B8DCCC825461}" srcOrd="1" destOrd="0" presId="urn:microsoft.com/office/officeart/2009/3/layout/HorizontalOrganizationChart"/>
    <dgm:cxn modelId="{81A6D414-B380-44A8-A573-B0B407F095D0}" type="presOf" srcId="{93330E78-A71D-452C-93C8-A631F9E4DD60}" destId="{5B5CEE75-A05B-4EAC-B41A-749EB452F5CE}" srcOrd="0" destOrd="0" presId="urn:microsoft.com/office/officeart/2009/3/layout/HorizontalOrganizationChart"/>
    <dgm:cxn modelId="{39939517-B141-463E-957E-EBDE5C776151}" type="presOf" srcId="{9F2EDE64-2A08-46B3-AA24-CBC7D3E0B9A3}" destId="{F6572600-AE4F-4058-9392-6B1F16DD9C3A}" srcOrd="0" destOrd="0" presId="urn:microsoft.com/office/officeart/2009/3/layout/HorizontalOrganizationChart"/>
    <dgm:cxn modelId="{74331C1D-8B20-4976-81F7-2FB39B19885B}" type="presOf" srcId="{AFC5B35F-FBDB-495D-89D2-54F3DE5AB4E5}" destId="{E13014AE-3093-4987-9141-80EE970F850C}" srcOrd="1" destOrd="0" presId="urn:microsoft.com/office/officeart/2009/3/layout/HorizontalOrganizationChart"/>
    <dgm:cxn modelId="{253BAD1F-5AC6-437F-934B-D278B40C1A3E}" srcId="{2BEC4672-998D-4671-826F-A9FA31423AA4}" destId="{0A9A260F-79B9-4E22-A6BF-E41B964539D8}" srcOrd="1" destOrd="0" parTransId="{D56BDD91-0671-4D59-A8CA-B2C27BFA7BEA}" sibTransId="{2705201F-BB41-426F-80F2-A41B3428D6C6}"/>
    <dgm:cxn modelId="{45502724-865E-4B85-8EC9-721D2E3F59C8}" type="presOf" srcId="{CC937073-5D26-4E1E-95C9-C82353747F7F}" destId="{BE608506-A6E7-4861-8779-F0D31C7257BA}" srcOrd="0" destOrd="0" presId="urn:microsoft.com/office/officeart/2009/3/layout/HorizontalOrganizationChart"/>
    <dgm:cxn modelId="{5AEAAD25-8EC6-4BDF-BC9E-CA55FCB24C67}" type="presOf" srcId="{95612B5F-7D72-4C30-B8D4-C4396CB83D8B}" destId="{052382B5-FB69-404E-8344-A43CF9199393}" srcOrd="1" destOrd="0" presId="urn:microsoft.com/office/officeart/2009/3/layout/HorizontalOrganizationChart"/>
    <dgm:cxn modelId="{F296FE25-A06F-47B2-A8B1-4715AA782618}" type="presOf" srcId="{6B91314D-8AC9-495A-9B59-6C5CDCED813B}" destId="{31E08D05-D3F2-461C-8090-0C3CEEF8B346}" srcOrd="0" destOrd="0" presId="urn:microsoft.com/office/officeart/2009/3/layout/HorizontalOrganizationChart"/>
    <dgm:cxn modelId="{EBC1AB26-45F8-4D6B-8378-4E0A7059D44B}" srcId="{0A9A260F-79B9-4E22-A6BF-E41B964539D8}" destId="{95612B5F-7D72-4C30-B8D4-C4396CB83D8B}" srcOrd="8" destOrd="0" parTransId="{AC4D4A78-F67F-413E-B26E-66D59D7B5E76}" sibTransId="{80C26665-8559-4571-9662-12CD3B8A5BDD}"/>
    <dgm:cxn modelId="{6E761D2E-73B7-4127-AE97-5889B0612306}" type="presOf" srcId="{AFD4A3DC-77BD-43D8-8F9B-E29E9359313E}" destId="{AAA64073-FBE2-4A27-8BD6-000C6F3C2153}" srcOrd="0" destOrd="0" presId="urn:microsoft.com/office/officeart/2009/3/layout/HorizontalOrganizationChart"/>
    <dgm:cxn modelId="{95810432-4C6B-4451-9A26-B8F0D75FEBB9}" type="presOf" srcId="{AAC69237-35E8-4128-AED4-AE6EEABA6652}" destId="{C4EC47B0-6C5D-4470-9419-66E63200A3CF}" srcOrd="0" destOrd="0" presId="urn:microsoft.com/office/officeart/2009/3/layout/HorizontalOrganizationChart"/>
    <dgm:cxn modelId="{616AD136-692E-4F46-893A-096AA65EB41A}" srcId="{FFEECAA4-3C8E-4062-973D-B446B67AB152}" destId="{9FF05B7D-56BF-4A68-A02C-D6C418E120BE}" srcOrd="1" destOrd="0" parTransId="{963EF02B-1067-44F4-BC07-3B09103C35B3}" sibTransId="{BBDF7EDC-33EE-41D1-AAA6-F4931609030C}"/>
    <dgm:cxn modelId="{10B8C037-0B56-4662-A039-D1B495BF393E}" srcId="{0A9A260F-79B9-4E22-A6BF-E41B964539D8}" destId="{69D27BB2-9539-4928-8C4D-093B2F9B754D}" srcOrd="6" destOrd="0" parTransId="{BF354D9C-11DB-444D-803A-83484E6D97CB}" sibTransId="{0D997244-5B2B-4794-B584-0F9C6C829DA1}"/>
    <dgm:cxn modelId="{2444A55F-9430-49D1-8A4A-4D2B103F6D4A}" type="presOf" srcId="{9FF05B7D-56BF-4A68-A02C-D6C418E120BE}" destId="{1E6B2063-06F7-48A7-92B3-4AE966921604}" srcOrd="0" destOrd="0" presId="urn:microsoft.com/office/officeart/2009/3/layout/HorizontalOrganizationChart"/>
    <dgm:cxn modelId="{79CA2341-87D2-4B0B-8F1D-7A0A9E2B0767}" type="presOf" srcId="{BA462841-DF13-4B07-AFEB-7D888275410B}" destId="{427A5846-6D33-45BD-AAB1-3E616661BB70}" srcOrd="0" destOrd="0" presId="urn:microsoft.com/office/officeart/2009/3/layout/HorizontalOrganizationChart"/>
    <dgm:cxn modelId="{BC5C4E45-FEBA-4AD1-A5CD-672AB439038B}" type="presOf" srcId="{4B2BCCB8-5AE5-46AA-8101-F8CC1D03F753}" destId="{B43747CC-1E5D-4F1F-87F9-D9BEF47D8D04}" srcOrd="1" destOrd="0" presId="urn:microsoft.com/office/officeart/2009/3/layout/HorizontalOrganizationChart"/>
    <dgm:cxn modelId="{6DAFB76C-7B7C-4C56-80C1-04387015CCFA}" srcId="{2BEC4672-998D-4671-826F-A9FA31423AA4}" destId="{FFEECAA4-3C8E-4062-973D-B446B67AB152}" srcOrd="0" destOrd="0" parTransId="{3E95DF1B-70FC-4C2D-BA1D-A2DFDEDBDEE8}" sibTransId="{4AF41147-0874-4676-B1A9-31EDBEAA2353}"/>
    <dgm:cxn modelId="{7D74AA4F-B94C-436C-AA47-395177A240F7}" type="presOf" srcId="{4B2BCCB8-5AE5-46AA-8101-F8CC1D03F753}" destId="{1B0DD645-0EA0-4484-975E-D7D422145C2E}" srcOrd="0" destOrd="0" presId="urn:microsoft.com/office/officeart/2009/3/layout/HorizontalOrganizationChart"/>
    <dgm:cxn modelId="{AEF0D050-C2A2-4DDB-B17E-2BBF1BAD9A96}" type="presOf" srcId="{A4D9521B-B6E8-4694-AA2E-AED06A84D805}" destId="{4DDEB374-F6B5-4FF4-A6DF-DA8D88B646FF}" srcOrd="0" destOrd="0" presId="urn:microsoft.com/office/officeart/2009/3/layout/HorizontalOrganizationChart"/>
    <dgm:cxn modelId="{214BA672-6853-4634-AA28-43E4E32FC191}" type="presOf" srcId="{BF354D9C-11DB-444D-803A-83484E6D97CB}" destId="{01B0DC90-64B7-4D1A-BA0F-04B5A76E6A8E}" srcOrd="0" destOrd="0" presId="urn:microsoft.com/office/officeart/2009/3/layout/HorizontalOrganizationChart"/>
    <dgm:cxn modelId="{67E3AB52-009B-4097-B117-E40FF2F432A2}" type="presOf" srcId="{B241ED54-EAE8-4E58-94F7-9863FF45A679}" destId="{7321DDDE-1CF4-4D54-A79D-4D8D32854751}" srcOrd="1" destOrd="0" presId="urn:microsoft.com/office/officeart/2009/3/layout/HorizontalOrganizationChart"/>
    <dgm:cxn modelId="{1C035775-126D-4D19-B4D0-F85204F1F9AB}" type="presOf" srcId="{AC4D4A78-F67F-413E-B26E-66D59D7B5E76}" destId="{903C2F23-AB7D-4666-834C-DF594F4EF2F2}" srcOrd="0" destOrd="0" presId="urn:microsoft.com/office/officeart/2009/3/layout/HorizontalOrganizationChart"/>
    <dgm:cxn modelId="{5A89C976-50DE-4D09-8DB8-32D593D87513}" type="presOf" srcId="{AFD4A3DC-77BD-43D8-8F9B-E29E9359313E}" destId="{34C09697-CEA1-4A38-8496-A6CABC949E39}" srcOrd="1" destOrd="0" presId="urn:microsoft.com/office/officeart/2009/3/layout/HorizontalOrganizationChart"/>
    <dgm:cxn modelId="{F0E5BC57-880A-4B45-8E99-BC5E9F5772EF}" type="presOf" srcId="{19279599-ABEB-4B73-9DB6-91D7F8912311}" destId="{E2FA02CE-8B04-4AA1-A0B8-6D597EBFCE4B}" srcOrd="0" destOrd="0" presId="urn:microsoft.com/office/officeart/2009/3/layout/HorizontalOrganizationChart"/>
    <dgm:cxn modelId="{3D5C8778-812E-4F7A-B199-01C204E59FB0}" type="presOf" srcId="{95612B5F-7D72-4C30-B8D4-C4396CB83D8B}" destId="{02767BA0-6BB9-4DFC-93AE-9F287F9C5854}" srcOrd="0" destOrd="0" presId="urn:microsoft.com/office/officeart/2009/3/layout/HorizontalOrganizationChart"/>
    <dgm:cxn modelId="{49479478-35F4-4F47-93AE-61FBB9FC036B}" type="presOf" srcId="{0A9A260F-79B9-4E22-A6BF-E41B964539D8}" destId="{C009B7BC-BEB7-425B-AC1F-F111B6862D90}" srcOrd="1" destOrd="0" presId="urn:microsoft.com/office/officeart/2009/3/layout/HorizontalOrganizationChart"/>
    <dgm:cxn modelId="{52ACE478-F970-432B-8BE0-48328919FDFD}" srcId="{507A2435-FDCD-475C-A0E9-22E1B3651127}" destId="{7E5E2B40-63C5-4557-9DF9-8FC1F1910DD5}" srcOrd="0" destOrd="0" parTransId="{C79A90E2-85EF-4D7B-A71A-B4D3900031AC}" sibTransId="{EB3D5E82-7130-4837-8916-F61DC89C8A47}"/>
    <dgm:cxn modelId="{37FF187B-2F1C-4F0F-B06B-FBC84AB5A8D2}" type="presOf" srcId="{7E5E2B40-63C5-4557-9DF9-8FC1F1910DD5}" destId="{C6202ECE-396C-42BC-B2F4-8AF90B8DC361}" srcOrd="1" destOrd="0" presId="urn:microsoft.com/office/officeart/2009/3/layout/HorizontalOrganizationChart"/>
    <dgm:cxn modelId="{0CEDD27B-4FEE-4C4F-AB27-4D5B8E3ED89F}" type="presOf" srcId="{93330E78-A71D-452C-93C8-A631F9E4DD60}" destId="{89A179D9-56EB-4A42-86ED-2D8126D9367E}" srcOrd="1" destOrd="0" presId="urn:microsoft.com/office/officeart/2009/3/layout/HorizontalOrganizationChart"/>
    <dgm:cxn modelId="{34B27780-AFD5-43D8-8F32-DFCF017D1BCB}" type="presOf" srcId="{DCE1A09C-199D-4A45-8CE1-DF928AEDE71D}" destId="{B55121AA-989C-455C-A57C-EA0B7805C10F}" srcOrd="0" destOrd="0" presId="urn:microsoft.com/office/officeart/2009/3/layout/HorizontalOrganizationChart"/>
    <dgm:cxn modelId="{B70D3785-B89B-4656-B720-961CFF28B562}" type="presOf" srcId="{507A2435-FDCD-475C-A0E9-22E1B3651127}" destId="{BC9D1349-2C11-43F7-A1AB-C3C71239882E}" srcOrd="0" destOrd="0" presId="urn:microsoft.com/office/officeart/2009/3/layout/HorizontalOrganizationChart"/>
    <dgm:cxn modelId="{ED3DFF85-A6CD-42C2-84E6-67C77748BF72}" type="presOf" srcId="{7E5E2B40-63C5-4557-9DF9-8FC1F1910DD5}" destId="{D8CA9340-54AF-4F3C-ADC3-572D2399D9BB}" srcOrd="0" destOrd="0" presId="urn:microsoft.com/office/officeart/2009/3/layout/HorizontalOrganizationChart"/>
    <dgm:cxn modelId="{E5E21787-CF77-4C09-95CC-75D552E3A88F}" type="presOf" srcId="{3C3E9F59-193F-4696-8D56-362247883EE1}" destId="{9ADDF8BE-50C6-4B22-9C88-713FB344D273}" srcOrd="0" destOrd="0" presId="urn:microsoft.com/office/officeart/2009/3/layout/HorizontalOrganizationChart"/>
    <dgm:cxn modelId="{2656A688-46D8-4726-B5C7-4A4268D91865}" type="presOf" srcId="{2C46C8A2-4B29-4264-9EC9-AB2EF69B6CC4}" destId="{EF6E9785-E3D1-4142-A87F-E9F9E8585AB7}" srcOrd="0" destOrd="0" presId="urn:microsoft.com/office/officeart/2009/3/layout/HorizontalOrganizationChart"/>
    <dgm:cxn modelId="{D238B389-26B0-4C0B-9267-B7BE4601BFE1}" type="presOf" srcId="{6B91314D-8AC9-495A-9B59-6C5CDCED813B}" destId="{F44FCA53-AEA5-486F-B129-2BEDEB11E5F6}" srcOrd="1" destOrd="0" presId="urn:microsoft.com/office/officeart/2009/3/layout/HorizontalOrganizationChart"/>
    <dgm:cxn modelId="{1395AE8B-E1A3-4C69-9BD9-2052E5467366}" type="presOf" srcId="{DCE1A09C-199D-4A45-8CE1-DF928AEDE71D}" destId="{08F067FD-D3FD-4521-BD8E-F5BD9C45191E}" srcOrd="1" destOrd="0" presId="urn:microsoft.com/office/officeart/2009/3/layout/HorizontalOrganizationChart"/>
    <dgm:cxn modelId="{F3AEE88E-D57E-454D-9361-26796EF4782F}" srcId="{0A9A260F-79B9-4E22-A6BF-E41B964539D8}" destId="{93330E78-A71D-452C-93C8-A631F9E4DD60}" srcOrd="9" destOrd="0" parTransId="{A4D9521B-B6E8-4694-AA2E-AED06A84D805}" sibTransId="{C6CDCDE7-6367-4E36-9FF9-6C8E73BA06E5}"/>
    <dgm:cxn modelId="{EBCDC09B-66B1-45F3-8147-675A4C981B4C}" srcId="{0A9A260F-79B9-4E22-A6BF-E41B964539D8}" destId="{507A2435-FDCD-475C-A0E9-22E1B3651127}" srcOrd="0" destOrd="0" parTransId="{76F1250C-89FB-4CBC-B34F-DF6A7BDB59F5}" sibTransId="{FF6CB5BF-55C4-4951-86B0-BB22714D6F31}"/>
    <dgm:cxn modelId="{E8616B9F-8A45-430C-A998-E1B6C0C8305B}" srcId="{0A9A260F-79B9-4E22-A6BF-E41B964539D8}" destId="{6B91314D-8AC9-495A-9B59-6C5CDCED813B}" srcOrd="2" destOrd="0" parTransId="{1D494366-B991-411C-A901-A44E52078333}" sibTransId="{927EE4BF-2BDB-43FC-9810-266109DFD27A}"/>
    <dgm:cxn modelId="{EF6436A3-9854-4D8F-8ECC-C3C902796A8C}" srcId="{FFEECAA4-3C8E-4062-973D-B446B67AB152}" destId="{B241ED54-EAE8-4E58-94F7-9863FF45A679}" srcOrd="0" destOrd="0" parTransId="{ED670EE9-DDA6-4607-ACE2-5BF4F3F22072}" sibTransId="{94F4C890-3920-475D-8BDD-D479CA5AE532}"/>
    <dgm:cxn modelId="{C14B6BAB-F423-47BB-B179-A9E1D00D76BB}" srcId="{0A9A260F-79B9-4E22-A6BF-E41B964539D8}" destId="{AFC5B35F-FBDB-495D-89D2-54F3DE5AB4E5}" srcOrd="1" destOrd="0" parTransId="{BA462841-DF13-4B07-AFEB-7D888275410B}" sibTransId="{3734AD26-9A99-444F-A5A4-40F83C817989}"/>
    <dgm:cxn modelId="{04D0E0AB-1D1D-4444-97FB-6E141521E50F}" type="presOf" srcId="{2BEC4672-998D-4671-826F-A9FA31423AA4}" destId="{A490C74A-0166-4638-B11D-BD6286EA65EF}" srcOrd="1" destOrd="0" presId="urn:microsoft.com/office/officeart/2009/3/layout/HorizontalOrganizationChart"/>
    <dgm:cxn modelId="{74A45EAD-D8A4-4D3B-80C1-745A57821C50}" type="presOf" srcId="{78E18A1E-A1F3-4A04-A0B1-537356A5484F}" destId="{C38C79B0-9C74-42F5-8EA1-651350D7CBA2}" srcOrd="0" destOrd="0" presId="urn:microsoft.com/office/officeart/2009/3/layout/HorizontalOrganizationChart"/>
    <dgm:cxn modelId="{84C176B0-350F-4509-A7B4-8B82D2D15195}" type="presOf" srcId="{D56BDD91-0671-4D59-A8CA-B2C27BFA7BEA}" destId="{99EF64A0-0E65-40FF-AA19-89AA312FBAFB}" srcOrd="0" destOrd="0" presId="urn:microsoft.com/office/officeart/2009/3/layout/HorizontalOrganizationChart"/>
    <dgm:cxn modelId="{7B4DAAB2-5E28-4E22-98A8-A41EA227A053}" type="presOf" srcId="{78E18A1E-A1F3-4A04-A0B1-537356A5484F}" destId="{A94F1D59-E379-418E-B892-ACAB8482D8FC}" srcOrd="1" destOrd="0" presId="urn:microsoft.com/office/officeart/2009/3/layout/HorizontalOrganizationChart"/>
    <dgm:cxn modelId="{7EA6F5B3-1B4F-475C-AD57-4E1447C88A78}" type="presOf" srcId="{B241ED54-EAE8-4E58-94F7-9863FF45A679}" destId="{809E4B32-5C05-48F2-9737-CEBEDAB5D833}" srcOrd="0" destOrd="0" presId="urn:microsoft.com/office/officeart/2009/3/layout/HorizontalOrganizationChart"/>
    <dgm:cxn modelId="{71D8EBB7-080B-43C6-BD30-1D164E0F8D6B}" type="presOf" srcId="{ED670EE9-DDA6-4607-ACE2-5BF4F3F22072}" destId="{66348714-5A16-4BB8-82E3-1D3B42093689}" srcOrd="0" destOrd="0" presId="urn:microsoft.com/office/officeart/2009/3/layout/HorizontalOrganizationChart"/>
    <dgm:cxn modelId="{17F99AC1-C75E-4D13-9CA7-316A7D6EE4CD}" type="presOf" srcId="{76F1250C-89FB-4CBC-B34F-DF6A7BDB59F5}" destId="{5516FBA5-AD15-4A47-8673-57B7A0994D31}" srcOrd="0" destOrd="0" presId="urn:microsoft.com/office/officeart/2009/3/layout/HorizontalOrganizationChart"/>
    <dgm:cxn modelId="{CB9DC7C1-83F6-4755-AA59-90E76939EA39}" type="presOf" srcId="{2BEC4672-998D-4671-826F-A9FA31423AA4}" destId="{CCF66628-C4F5-40B0-AF0B-0995823E4437}" srcOrd="0" destOrd="0" presId="urn:microsoft.com/office/officeart/2009/3/layout/HorizontalOrganizationChart"/>
    <dgm:cxn modelId="{8D857EC2-2318-4B56-AF6C-23A71A5ECC36}" srcId="{0A9A260F-79B9-4E22-A6BF-E41B964539D8}" destId="{2C46C8A2-4B29-4264-9EC9-AB2EF69B6CC4}" srcOrd="5" destOrd="0" parTransId="{AAC69237-35E8-4128-AED4-AE6EEABA6652}" sibTransId="{D5E8D7CD-B0F8-4009-AF44-E2DECCC705F4}"/>
    <dgm:cxn modelId="{3BDBA8C2-92AD-4D96-8703-FB8FB3CAA778}" srcId="{507A2435-FDCD-475C-A0E9-22E1B3651127}" destId="{DCE1A09C-199D-4A45-8CE1-DF928AEDE71D}" srcOrd="1" destOrd="0" parTransId="{CC937073-5D26-4E1E-95C9-C82353747F7F}" sibTransId="{529C47BE-7B82-475F-9154-EC32AC5F88BE}"/>
    <dgm:cxn modelId="{675359C6-BD00-4DE5-9638-587B5CDC22D9}" type="presOf" srcId="{963EF02B-1067-44F4-BC07-3B09103C35B3}" destId="{E1C4B25D-ECF1-4B83-8A98-244BB3D2A264}" srcOrd="0" destOrd="0" presId="urn:microsoft.com/office/officeart/2009/3/layout/HorizontalOrganizationChart"/>
    <dgm:cxn modelId="{126E02C7-45BD-4CC7-A326-93FDC746EF95}" type="presOf" srcId="{2C46C8A2-4B29-4264-9EC9-AB2EF69B6CC4}" destId="{FB987F66-2B15-4B23-B305-BB7B711DA10E}" srcOrd="1" destOrd="0" presId="urn:microsoft.com/office/officeart/2009/3/layout/HorizontalOrganizationChart"/>
    <dgm:cxn modelId="{9826F0C7-3B33-4FDD-B060-37EE42C724C3}" type="presOf" srcId="{3E95DF1B-70FC-4C2D-BA1D-A2DFDEDBDEE8}" destId="{8F5BE616-8965-4609-864B-46E392A36523}" srcOrd="0" destOrd="0" presId="urn:microsoft.com/office/officeart/2009/3/layout/HorizontalOrganizationChart"/>
    <dgm:cxn modelId="{561D2BC9-8AB2-45FC-890E-2350612C23AD}" type="presOf" srcId="{BABF59AC-119B-44B6-8606-A055FCF078F0}" destId="{E99FA8B0-FDDB-4AF8-BC48-62BDD9EA72D0}" srcOrd="0" destOrd="0" presId="urn:microsoft.com/office/officeart/2009/3/layout/HorizontalOrganizationChart"/>
    <dgm:cxn modelId="{57D449CC-8223-4306-9A93-89C7F705840B}" srcId="{0A9A260F-79B9-4E22-A6BF-E41B964539D8}" destId="{78E18A1E-A1F3-4A04-A0B1-537356A5484F}" srcOrd="4" destOrd="0" parTransId="{19279599-ABEB-4B73-9DB6-91D7F8912311}" sibTransId="{13F3B600-5763-4934-8BB2-4F9F122105D3}"/>
    <dgm:cxn modelId="{02A173D3-955B-4A5C-BC23-C142746F857D}" type="presOf" srcId="{507A2435-FDCD-475C-A0E9-22E1B3651127}" destId="{0FECE267-7146-454B-8299-6C1F58C2259A}" srcOrd="1" destOrd="0" presId="urn:microsoft.com/office/officeart/2009/3/layout/HorizontalOrganizationChart"/>
    <dgm:cxn modelId="{D4F2F7DB-3A9F-48D5-AE1E-2831EB67B843}" type="presOf" srcId="{C79A90E2-85EF-4D7B-A71A-B4D3900031AC}" destId="{F4E79074-D0AB-4661-805A-DF31FD77C517}" srcOrd="0" destOrd="0" presId="urn:microsoft.com/office/officeart/2009/3/layout/HorizontalOrganizationChart"/>
    <dgm:cxn modelId="{15D451DC-4AA3-4C76-ADD8-F22D249F8FDE}" srcId="{0A9A260F-79B9-4E22-A6BF-E41B964539D8}" destId="{8A9C19E7-AEBA-4E09-968B-B6A1B3270E6B}" srcOrd="3" destOrd="0" parTransId="{9F2EDE64-2A08-46B3-AA24-CBC7D3E0B9A3}" sibTransId="{F15702D6-F29D-4967-8641-AAE88E0804B3}"/>
    <dgm:cxn modelId="{CB42BCDC-ED85-4583-8C59-9309B011299C}" type="presOf" srcId="{1D494366-B991-411C-A901-A44E52078333}" destId="{F7535513-0731-41E4-93FD-BE3FEE4171DC}" srcOrd="0" destOrd="0" presId="urn:microsoft.com/office/officeart/2009/3/layout/HorizontalOrganizationChart"/>
    <dgm:cxn modelId="{F975BDE6-7F19-4F29-A817-FA18E258AB1B}" type="presOf" srcId="{FFEECAA4-3C8E-4062-973D-B446B67AB152}" destId="{65F14BCA-52C6-4906-BE79-40C7033305CD}" srcOrd="0" destOrd="0" presId="urn:microsoft.com/office/officeart/2009/3/layout/HorizontalOrganizationChart"/>
    <dgm:cxn modelId="{E7AD55E8-4AED-4411-9860-8BB18A14B42A}" type="presOf" srcId="{0A9A260F-79B9-4E22-A6BF-E41B964539D8}" destId="{B38DE075-3321-4EC5-8A0E-A8EB0FFC9AD7}" srcOrd="0" destOrd="0" presId="urn:microsoft.com/office/officeart/2009/3/layout/HorizontalOrganizationChart"/>
    <dgm:cxn modelId="{C31619EA-DA3B-419E-A2FE-72294D7F3AD4}" srcId="{BABF59AC-119B-44B6-8606-A055FCF078F0}" destId="{2BEC4672-998D-4671-826F-A9FA31423AA4}" srcOrd="0" destOrd="0" parTransId="{9B40DE5C-1074-4FFE-88A3-C744A498AE8B}" sibTransId="{54121E33-8DA5-4853-BF89-CBFB1E7BA920}"/>
    <dgm:cxn modelId="{9519BDED-E12A-47C7-830D-7ACF1F0B5083}" srcId="{0A9A260F-79B9-4E22-A6BF-E41B964539D8}" destId="{AFD4A3DC-77BD-43D8-8F9B-E29E9359313E}" srcOrd="7" destOrd="0" parTransId="{3C3E9F59-193F-4696-8D56-362247883EE1}" sibTransId="{CD606D49-4281-4AA3-8608-54ED18363146}"/>
    <dgm:cxn modelId="{D4EE45F0-E83F-49ED-BC32-6EC6121D996C}" type="presOf" srcId="{69D27BB2-9539-4928-8C4D-093B2F9B754D}" destId="{5C539C6C-3221-488F-BBB8-4EF9B844BA40}" srcOrd="1" destOrd="0" presId="urn:microsoft.com/office/officeart/2009/3/layout/HorizontalOrganizationChart"/>
    <dgm:cxn modelId="{19374AFA-4B9A-42ED-B003-9848BEC98071}" type="presOf" srcId="{8A9C19E7-AEBA-4E09-968B-B6A1B3270E6B}" destId="{2493D882-0392-42D3-864D-C2F60E400F6D}" srcOrd="0" destOrd="0" presId="urn:microsoft.com/office/officeart/2009/3/layout/HorizontalOrganizationChart"/>
    <dgm:cxn modelId="{9FEC9FFA-99F7-423B-907D-47DF39EDC76F}" type="presOf" srcId="{69D27BB2-9539-4928-8C4D-093B2F9B754D}" destId="{2DB6E11D-00E1-4E6F-8353-1B866759234B}" srcOrd="0" destOrd="0" presId="urn:microsoft.com/office/officeart/2009/3/layout/HorizontalOrganizationChart"/>
    <dgm:cxn modelId="{994D60E7-7838-45CB-857B-7396B615AC98}" type="presParOf" srcId="{E99FA8B0-FDDB-4AF8-BC48-62BDD9EA72D0}" destId="{9193E18C-57DF-47B7-91FF-A1CE76C88D4E}" srcOrd="0" destOrd="0" presId="urn:microsoft.com/office/officeart/2009/3/layout/HorizontalOrganizationChart"/>
    <dgm:cxn modelId="{80E944E7-DE8B-4480-A721-FA32FFB7404D}" type="presParOf" srcId="{9193E18C-57DF-47B7-91FF-A1CE76C88D4E}" destId="{5B5B4027-C3A8-4FE6-A723-D45DF2D70B19}" srcOrd="0" destOrd="0" presId="urn:microsoft.com/office/officeart/2009/3/layout/HorizontalOrganizationChart"/>
    <dgm:cxn modelId="{83A6DF0F-B63F-4724-971E-55B043F9142F}" type="presParOf" srcId="{5B5B4027-C3A8-4FE6-A723-D45DF2D70B19}" destId="{CCF66628-C4F5-40B0-AF0B-0995823E4437}" srcOrd="0" destOrd="0" presId="urn:microsoft.com/office/officeart/2009/3/layout/HorizontalOrganizationChart"/>
    <dgm:cxn modelId="{684A9E80-D9B5-44D8-8C81-EAF15887C28C}" type="presParOf" srcId="{5B5B4027-C3A8-4FE6-A723-D45DF2D70B19}" destId="{A490C74A-0166-4638-B11D-BD6286EA65EF}" srcOrd="1" destOrd="0" presId="urn:microsoft.com/office/officeart/2009/3/layout/HorizontalOrganizationChart"/>
    <dgm:cxn modelId="{75F37D35-DE0D-4DB7-A76E-576B6FE040EA}" type="presParOf" srcId="{9193E18C-57DF-47B7-91FF-A1CE76C88D4E}" destId="{3B16C2C2-CAE8-4028-8808-D88B58D2DE8A}" srcOrd="1" destOrd="0" presId="urn:microsoft.com/office/officeart/2009/3/layout/HorizontalOrganizationChart"/>
    <dgm:cxn modelId="{675F649F-4329-4EAB-AFF3-E70AA80ED0D2}" type="presParOf" srcId="{3B16C2C2-CAE8-4028-8808-D88B58D2DE8A}" destId="{8F5BE616-8965-4609-864B-46E392A36523}" srcOrd="0" destOrd="0" presId="urn:microsoft.com/office/officeart/2009/3/layout/HorizontalOrganizationChart"/>
    <dgm:cxn modelId="{A0412B4E-ACD8-4A1F-A071-F44DB67D92F9}" type="presParOf" srcId="{3B16C2C2-CAE8-4028-8808-D88B58D2DE8A}" destId="{B8A6A370-DF9C-4AFA-9607-400D2922D450}" srcOrd="1" destOrd="0" presId="urn:microsoft.com/office/officeart/2009/3/layout/HorizontalOrganizationChart"/>
    <dgm:cxn modelId="{44CB2D02-0871-4BB0-B3BA-683CD9DA2814}" type="presParOf" srcId="{B8A6A370-DF9C-4AFA-9607-400D2922D450}" destId="{A21F02B0-FAB7-4F35-BEF4-275A53F70399}" srcOrd="0" destOrd="0" presId="urn:microsoft.com/office/officeart/2009/3/layout/HorizontalOrganizationChart"/>
    <dgm:cxn modelId="{3A5C6C63-AC93-4425-B879-16A3530DB9D1}" type="presParOf" srcId="{A21F02B0-FAB7-4F35-BEF4-275A53F70399}" destId="{65F14BCA-52C6-4906-BE79-40C7033305CD}" srcOrd="0" destOrd="0" presId="urn:microsoft.com/office/officeart/2009/3/layout/HorizontalOrganizationChart"/>
    <dgm:cxn modelId="{3A3797DB-1DF3-4650-8EC9-B0F293331A0E}" type="presParOf" srcId="{A21F02B0-FAB7-4F35-BEF4-275A53F70399}" destId="{7E37DFAE-A949-4DE5-BBE5-25D6E02D4BD9}" srcOrd="1" destOrd="0" presId="urn:microsoft.com/office/officeart/2009/3/layout/HorizontalOrganizationChart"/>
    <dgm:cxn modelId="{75F2E0F9-8282-44A5-BBD1-1F8F0DE78457}" type="presParOf" srcId="{B8A6A370-DF9C-4AFA-9607-400D2922D450}" destId="{BF51A785-DCFE-40E9-8EC2-7F14EB945C58}" srcOrd="1" destOrd="0" presId="urn:microsoft.com/office/officeart/2009/3/layout/HorizontalOrganizationChart"/>
    <dgm:cxn modelId="{DDED578C-FE14-4139-9239-D0B91B335E58}" type="presParOf" srcId="{BF51A785-DCFE-40E9-8EC2-7F14EB945C58}" destId="{66348714-5A16-4BB8-82E3-1D3B42093689}" srcOrd="0" destOrd="0" presId="urn:microsoft.com/office/officeart/2009/3/layout/HorizontalOrganizationChart"/>
    <dgm:cxn modelId="{FB4C2BAA-19D0-4EAD-9D9C-6DB7843451EF}" type="presParOf" srcId="{BF51A785-DCFE-40E9-8EC2-7F14EB945C58}" destId="{441EB6F1-A88F-4A63-91BB-E382CE1B2EB7}" srcOrd="1" destOrd="0" presId="urn:microsoft.com/office/officeart/2009/3/layout/HorizontalOrganizationChart"/>
    <dgm:cxn modelId="{FC079144-89BD-4C43-892D-595524959362}" type="presParOf" srcId="{441EB6F1-A88F-4A63-91BB-E382CE1B2EB7}" destId="{3C66D013-E64D-4989-A084-CAFE96ED980C}" srcOrd="0" destOrd="0" presId="urn:microsoft.com/office/officeart/2009/3/layout/HorizontalOrganizationChart"/>
    <dgm:cxn modelId="{584C802C-E5CC-4BAD-A8CE-F464F69E166E}" type="presParOf" srcId="{3C66D013-E64D-4989-A084-CAFE96ED980C}" destId="{809E4B32-5C05-48F2-9737-CEBEDAB5D833}" srcOrd="0" destOrd="0" presId="urn:microsoft.com/office/officeart/2009/3/layout/HorizontalOrganizationChart"/>
    <dgm:cxn modelId="{D3C5431A-6A35-4154-9573-45AB058B7DDA}" type="presParOf" srcId="{3C66D013-E64D-4989-A084-CAFE96ED980C}" destId="{7321DDDE-1CF4-4D54-A79D-4D8D32854751}" srcOrd="1" destOrd="0" presId="urn:microsoft.com/office/officeart/2009/3/layout/HorizontalOrganizationChart"/>
    <dgm:cxn modelId="{B29191A0-8201-4C97-90BA-7392FFD58AA7}" type="presParOf" srcId="{441EB6F1-A88F-4A63-91BB-E382CE1B2EB7}" destId="{34DE050F-38A8-4395-929B-C44F71B4BDE1}" srcOrd="1" destOrd="0" presId="urn:microsoft.com/office/officeart/2009/3/layout/HorizontalOrganizationChart"/>
    <dgm:cxn modelId="{60341C34-BA01-449B-8B83-879D69B885FC}" type="presParOf" srcId="{441EB6F1-A88F-4A63-91BB-E382CE1B2EB7}" destId="{FEA6223C-E328-4485-AF5C-AA8F00B6D8DA}" srcOrd="2" destOrd="0" presId="urn:microsoft.com/office/officeart/2009/3/layout/HorizontalOrganizationChart"/>
    <dgm:cxn modelId="{3B0F4A48-A04F-4716-B824-9D98465B5142}" type="presParOf" srcId="{BF51A785-DCFE-40E9-8EC2-7F14EB945C58}" destId="{E1C4B25D-ECF1-4B83-8A98-244BB3D2A264}" srcOrd="2" destOrd="0" presId="urn:microsoft.com/office/officeart/2009/3/layout/HorizontalOrganizationChart"/>
    <dgm:cxn modelId="{6C8A00E3-EC92-4672-B522-6EEC1BB6444F}" type="presParOf" srcId="{BF51A785-DCFE-40E9-8EC2-7F14EB945C58}" destId="{E031A3B6-8641-411B-ADED-A136FD82D1E1}" srcOrd="3" destOrd="0" presId="urn:microsoft.com/office/officeart/2009/3/layout/HorizontalOrganizationChart"/>
    <dgm:cxn modelId="{F4B5DBA6-D6C1-46AD-8282-FF2234F0EF51}" type="presParOf" srcId="{E031A3B6-8641-411B-ADED-A136FD82D1E1}" destId="{6902B728-A0E8-437F-BA8E-A00F6CB57AC5}" srcOrd="0" destOrd="0" presId="urn:microsoft.com/office/officeart/2009/3/layout/HorizontalOrganizationChart"/>
    <dgm:cxn modelId="{43A8879F-0D29-46F6-A0E5-AF66DD8E9B6C}" type="presParOf" srcId="{6902B728-A0E8-437F-BA8E-A00F6CB57AC5}" destId="{1E6B2063-06F7-48A7-92B3-4AE966921604}" srcOrd="0" destOrd="0" presId="urn:microsoft.com/office/officeart/2009/3/layout/HorizontalOrganizationChart"/>
    <dgm:cxn modelId="{82C889AE-F2DF-445C-9F11-57F09155B3B3}" type="presParOf" srcId="{6902B728-A0E8-437F-BA8E-A00F6CB57AC5}" destId="{DDC11386-E57A-41F4-BDE3-B8DCCC825461}" srcOrd="1" destOrd="0" presId="urn:microsoft.com/office/officeart/2009/3/layout/HorizontalOrganizationChart"/>
    <dgm:cxn modelId="{73642820-6DAF-4C5B-9DE4-1D01A682F45C}" type="presParOf" srcId="{E031A3B6-8641-411B-ADED-A136FD82D1E1}" destId="{47296121-CD18-48EE-97FE-5A5858F0C565}" srcOrd="1" destOrd="0" presId="urn:microsoft.com/office/officeart/2009/3/layout/HorizontalOrganizationChart"/>
    <dgm:cxn modelId="{05875009-9B2F-411A-99FE-18D725F116AF}" type="presParOf" srcId="{E031A3B6-8641-411B-ADED-A136FD82D1E1}" destId="{A89B1030-544D-4087-A0E4-A8E6BC4A60B0}" srcOrd="2" destOrd="0" presId="urn:microsoft.com/office/officeart/2009/3/layout/HorizontalOrganizationChart"/>
    <dgm:cxn modelId="{C1B861F2-9D53-4943-AFA6-B724ED1D73D0}" type="presParOf" srcId="{B8A6A370-DF9C-4AFA-9607-400D2922D450}" destId="{2AF8767D-B1A9-48DF-8429-65B1E254F184}" srcOrd="2" destOrd="0" presId="urn:microsoft.com/office/officeart/2009/3/layout/HorizontalOrganizationChart"/>
    <dgm:cxn modelId="{3768A7D5-91EF-459E-9409-F8CD8CF8CC74}" type="presParOf" srcId="{3B16C2C2-CAE8-4028-8808-D88B58D2DE8A}" destId="{99EF64A0-0E65-40FF-AA19-89AA312FBAFB}" srcOrd="2" destOrd="0" presId="urn:microsoft.com/office/officeart/2009/3/layout/HorizontalOrganizationChart"/>
    <dgm:cxn modelId="{471380AC-30FA-47BB-A242-C4AB21704230}" type="presParOf" srcId="{3B16C2C2-CAE8-4028-8808-D88B58D2DE8A}" destId="{7E4CA107-7E6C-40DB-8802-376F1C317B44}" srcOrd="3" destOrd="0" presId="urn:microsoft.com/office/officeart/2009/3/layout/HorizontalOrganizationChart"/>
    <dgm:cxn modelId="{3F40F175-74E8-4B6F-8718-192CA2AF9C05}" type="presParOf" srcId="{7E4CA107-7E6C-40DB-8802-376F1C317B44}" destId="{1565D4B6-7DD9-45D9-AF7C-8D1618A50889}" srcOrd="0" destOrd="0" presId="urn:microsoft.com/office/officeart/2009/3/layout/HorizontalOrganizationChart"/>
    <dgm:cxn modelId="{75AC494D-9A95-4EE7-9C8D-C6B3B81C03B3}" type="presParOf" srcId="{1565D4B6-7DD9-45D9-AF7C-8D1618A50889}" destId="{B38DE075-3321-4EC5-8A0E-A8EB0FFC9AD7}" srcOrd="0" destOrd="0" presId="urn:microsoft.com/office/officeart/2009/3/layout/HorizontalOrganizationChart"/>
    <dgm:cxn modelId="{646A8CC1-B088-4D77-B0C1-6AA3F2E1014D}" type="presParOf" srcId="{1565D4B6-7DD9-45D9-AF7C-8D1618A50889}" destId="{C009B7BC-BEB7-425B-AC1F-F111B6862D90}" srcOrd="1" destOrd="0" presId="urn:microsoft.com/office/officeart/2009/3/layout/HorizontalOrganizationChart"/>
    <dgm:cxn modelId="{B2287DF3-F8F0-4EB1-9C51-C40DFDFE72DA}" type="presParOf" srcId="{7E4CA107-7E6C-40DB-8802-376F1C317B44}" destId="{89F9F45D-EEA6-49DB-9815-6478A1E8C99B}" srcOrd="1" destOrd="0" presId="urn:microsoft.com/office/officeart/2009/3/layout/HorizontalOrganizationChart"/>
    <dgm:cxn modelId="{B7952883-C922-4BF6-989D-4D80CCDCB708}" type="presParOf" srcId="{89F9F45D-EEA6-49DB-9815-6478A1E8C99B}" destId="{5516FBA5-AD15-4A47-8673-57B7A0994D31}" srcOrd="0" destOrd="0" presId="urn:microsoft.com/office/officeart/2009/3/layout/HorizontalOrganizationChart"/>
    <dgm:cxn modelId="{92F544B4-4983-466E-915C-7A0745F17018}" type="presParOf" srcId="{89F9F45D-EEA6-49DB-9815-6478A1E8C99B}" destId="{89A3F7F0-3043-4F9E-96C9-2DCE629F294A}" srcOrd="1" destOrd="0" presId="urn:microsoft.com/office/officeart/2009/3/layout/HorizontalOrganizationChart"/>
    <dgm:cxn modelId="{86FF0688-CF6C-400F-A1F0-0F7C5131F13A}" type="presParOf" srcId="{89A3F7F0-3043-4F9E-96C9-2DCE629F294A}" destId="{0429B70C-7EBF-4AE3-9FE7-233152DCDAC9}" srcOrd="0" destOrd="0" presId="urn:microsoft.com/office/officeart/2009/3/layout/HorizontalOrganizationChart"/>
    <dgm:cxn modelId="{DB4701B2-5BA0-4983-9AA7-E5A507CFE4C5}" type="presParOf" srcId="{0429B70C-7EBF-4AE3-9FE7-233152DCDAC9}" destId="{BC9D1349-2C11-43F7-A1AB-C3C71239882E}" srcOrd="0" destOrd="0" presId="urn:microsoft.com/office/officeart/2009/3/layout/HorizontalOrganizationChart"/>
    <dgm:cxn modelId="{A0879F31-86BA-49A3-9C0D-79C32EF0594A}" type="presParOf" srcId="{0429B70C-7EBF-4AE3-9FE7-233152DCDAC9}" destId="{0FECE267-7146-454B-8299-6C1F58C2259A}" srcOrd="1" destOrd="0" presId="urn:microsoft.com/office/officeart/2009/3/layout/HorizontalOrganizationChart"/>
    <dgm:cxn modelId="{6430952B-42F0-4EE4-93FA-5FAA4FAE6B96}" type="presParOf" srcId="{89A3F7F0-3043-4F9E-96C9-2DCE629F294A}" destId="{42798130-8652-408A-BA98-895BEF28402C}" srcOrd="1" destOrd="0" presId="urn:microsoft.com/office/officeart/2009/3/layout/HorizontalOrganizationChart"/>
    <dgm:cxn modelId="{BE3BB28B-C038-4CFE-989D-73C2CA1B0DB9}" type="presParOf" srcId="{42798130-8652-408A-BA98-895BEF28402C}" destId="{F4E79074-D0AB-4661-805A-DF31FD77C517}" srcOrd="0" destOrd="0" presId="urn:microsoft.com/office/officeart/2009/3/layout/HorizontalOrganizationChart"/>
    <dgm:cxn modelId="{4D8373F0-E787-4B5E-93FE-0A87E0F4696C}" type="presParOf" srcId="{42798130-8652-408A-BA98-895BEF28402C}" destId="{0D290265-32F6-454A-9F4A-8A09F21A4337}" srcOrd="1" destOrd="0" presId="urn:microsoft.com/office/officeart/2009/3/layout/HorizontalOrganizationChart"/>
    <dgm:cxn modelId="{DC2944D6-695E-4CE2-8EDD-BCCC5EAF2C3F}" type="presParOf" srcId="{0D290265-32F6-454A-9F4A-8A09F21A4337}" destId="{FE60356F-1ED2-49D3-80EB-8C95477A892C}" srcOrd="0" destOrd="0" presId="urn:microsoft.com/office/officeart/2009/3/layout/HorizontalOrganizationChart"/>
    <dgm:cxn modelId="{9BE690DB-E46A-4B79-BF4D-5E11F2F35892}" type="presParOf" srcId="{FE60356F-1ED2-49D3-80EB-8C95477A892C}" destId="{D8CA9340-54AF-4F3C-ADC3-572D2399D9BB}" srcOrd="0" destOrd="0" presId="urn:microsoft.com/office/officeart/2009/3/layout/HorizontalOrganizationChart"/>
    <dgm:cxn modelId="{77E09DDA-1910-404A-8DEA-22160F511A29}" type="presParOf" srcId="{FE60356F-1ED2-49D3-80EB-8C95477A892C}" destId="{C6202ECE-396C-42BC-B2F4-8AF90B8DC361}" srcOrd="1" destOrd="0" presId="urn:microsoft.com/office/officeart/2009/3/layout/HorizontalOrganizationChart"/>
    <dgm:cxn modelId="{3D5D80C7-2260-419B-B74F-B44AB3356F44}" type="presParOf" srcId="{0D290265-32F6-454A-9F4A-8A09F21A4337}" destId="{DE7DAFF4-D6E1-48F5-B03A-F4E3962144D7}" srcOrd="1" destOrd="0" presId="urn:microsoft.com/office/officeart/2009/3/layout/HorizontalOrganizationChart"/>
    <dgm:cxn modelId="{33EDAE23-CBFF-473F-9CCF-A5A29095509E}" type="presParOf" srcId="{0D290265-32F6-454A-9F4A-8A09F21A4337}" destId="{6D750424-D4AF-4905-82E8-5CC9AA321E24}" srcOrd="2" destOrd="0" presId="urn:microsoft.com/office/officeart/2009/3/layout/HorizontalOrganizationChart"/>
    <dgm:cxn modelId="{FCD6C0BC-68D6-44A2-ACE5-11E9FCA1E720}" type="presParOf" srcId="{42798130-8652-408A-BA98-895BEF28402C}" destId="{BE608506-A6E7-4861-8779-F0D31C7257BA}" srcOrd="2" destOrd="0" presId="urn:microsoft.com/office/officeart/2009/3/layout/HorizontalOrganizationChart"/>
    <dgm:cxn modelId="{62EA8F06-3145-4621-98E8-86B0BD4B4808}" type="presParOf" srcId="{42798130-8652-408A-BA98-895BEF28402C}" destId="{044CBC2F-0873-436E-8DA7-99EA170F03CB}" srcOrd="3" destOrd="0" presId="urn:microsoft.com/office/officeart/2009/3/layout/HorizontalOrganizationChart"/>
    <dgm:cxn modelId="{E492BF08-052C-4686-AF18-5B0E99FDD5EE}" type="presParOf" srcId="{044CBC2F-0873-436E-8DA7-99EA170F03CB}" destId="{9B6C36C2-FFC4-4B6A-AFB7-04C71621AD9C}" srcOrd="0" destOrd="0" presId="urn:microsoft.com/office/officeart/2009/3/layout/HorizontalOrganizationChart"/>
    <dgm:cxn modelId="{90E991EE-1A8C-46C0-B04E-EA4280DF1FAC}" type="presParOf" srcId="{9B6C36C2-FFC4-4B6A-AFB7-04C71621AD9C}" destId="{B55121AA-989C-455C-A57C-EA0B7805C10F}" srcOrd="0" destOrd="0" presId="urn:microsoft.com/office/officeart/2009/3/layout/HorizontalOrganizationChart"/>
    <dgm:cxn modelId="{EF881881-CB22-44D1-BD5C-8B26C52C55C4}" type="presParOf" srcId="{9B6C36C2-FFC4-4B6A-AFB7-04C71621AD9C}" destId="{08F067FD-D3FD-4521-BD8E-F5BD9C45191E}" srcOrd="1" destOrd="0" presId="urn:microsoft.com/office/officeart/2009/3/layout/HorizontalOrganizationChart"/>
    <dgm:cxn modelId="{CDF4D985-E39D-48D6-9018-95795A57F6D1}" type="presParOf" srcId="{044CBC2F-0873-436E-8DA7-99EA170F03CB}" destId="{0AD28899-16BA-425A-8904-0C883E2362D5}" srcOrd="1" destOrd="0" presId="urn:microsoft.com/office/officeart/2009/3/layout/HorizontalOrganizationChart"/>
    <dgm:cxn modelId="{88A5E330-E126-484B-A8DE-659C1B9F49CB}" type="presParOf" srcId="{044CBC2F-0873-436E-8DA7-99EA170F03CB}" destId="{FA8EFFF4-4EC2-4A83-9C86-3D9B3A5B9434}" srcOrd="2" destOrd="0" presId="urn:microsoft.com/office/officeart/2009/3/layout/HorizontalOrganizationChart"/>
    <dgm:cxn modelId="{0ACC0368-5AF6-42F7-AD38-D5DE8FCA0E65}" type="presParOf" srcId="{89A3F7F0-3043-4F9E-96C9-2DCE629F294A}" destId="{1BF8D1CC-6742-4BA5-8AA3-2B3C27F14DF4}" srcOrd="2" destOrd="0" presId="urn:microsoft.com/office/officeart/2009/3/layout/HorizontalOrganizationChart"/>
    <dgm:cxn modelId="{A15B4F3B-743D-45E7-AEE2-483A583956B2}" type="presParOf" srcId="{89F9F45D-EEA6-49DB-9815-6478A1E8C99B}" destId="{427A5846-6D33-45BD-AAB1-3E616661BB70}" srcOrd="2" destOrd="0" presId="urn:microsoft.com/office/officeart/2009/3/layout/HorizontalOrganizationChart"/>
    <dgm:cxn modelId="{3A75796D-A3D0-4AB2-9DFB-478D016F6233}" type="presParOf" srcId="{89F9F45D-EEA6-49DB-9815-6478A1E8C99B}" destId="{93C3AE12-A230-44E3-AC47-741A16E37B94}" srcOrd="3" destOrd="0" presId="urn:microsoft.com/office/officeart/2009/3/layout/HorizontalOrganizationChart"/>
    <dgm:cxn modelId="{81B7BC1F-374F-4D54-BA3C-F04131E53D5E}" type="presParOf" srcId="{93C3AE12-A230-44E3-AC47-741A16E37B94}" destId="{F36648F0-CCB8-4B00-8667-364AE5A3377C}" srcOrd="0" destOrd="0" presId="urn:microsoft.com/office/officeart/2009/3/layout/HorizontalOrganizationChart"/>
    <dgm:cxn modelId="{4D1E8C79-5475-46E5-A676-14A78474D905}" type="presParOf" srcId="{F36648F0-CCB8-4B00-8667-364AE5A3377C}" destId="{CE60D77E-2062-4858-AF64-51803BA649B9}" srcOrd="0" destOrd="0" presId="urn:microsoft.com/office/officeart/2009/3/layout/HorizontalOrganizationChart"/>
    <dgm:cxn modelId="{9A89926A-02C0-4552-9250-CE3829D9E36F}" type="presParOf" srcId="{F36648F0-CCB8-4B00-8667-364AE5A3377C}" destId="{E13014AE-3093-4987-9141-80EE970F850C}" srcOrd="1" destOrd="0" presId="urn:microsoft.com/office/officeart/2009/3/layout/HorizontalOrganizationChart"/>
    <dgm:cxn modelId="{88193046-0677-496D-92F8-424D957C6D8D}" type="presParOf" srcId="{93C3AE12-A230-44E3-AC47-741A16E37B94}" destId="{12D91A2F-0F2D-486D-89EB-1D71ECB96D90}" srcOrd="1" destOrd="0" presId="urn:microsoft.com/office/officeart/2009/3/layout/HorizontalOrganizationChart"/>
    <dgm:cxn modelId="{FF2C4AEC-BC43-42D7-823E-982F3FEA3EA8}" type="presParOf" srcId="{93C3AE12-A230-44E3-AC47-741A16E37B94}" destId="{F521826B-DDAF-4195-A880-BDFCD8D1E2B0}" srcOrd="2" destOrd="0" presId="urn:microsoft.com/office/officeart/2009/3/layout/HorizontalOrganizationChart"/>
    <dgm:cxn modelId="{7A1FB556-9598-43F3-88D0-56A6E507560A}" type="presParOf" srcId="{89F9F45D-EEA6-49DB-9815-6478A1E8C99B}" destId="{F7535513-0731-41E4-93FD-BE3FEE4171DC}" srcOrd="4" destOrd="0" presId="urn:microsoft.com/office/officeart/2009/3/layout/HorizontalOrganizationChart"/>
    <dgm:cxn modelId="{5C06387C-2878-4E02-A86B-5230DC4D6ED0}" type="presParOf" srcId="{89F9F45D-EEA6-49DB-9815-6478A1E8C99B}" destId="{A85F1524-ECB5-4B72-BE70-FCB5A226037F}" srcOrd="5" destOrd="0" presId="urn:microsoft.com/office/officeart/2009/3/layout/HorizontalOrganizationChart"/>
    <dgm:cxn modelId="{65F7E0C0-B21B-4EB8-94D8-2089D404C106}" type="presParOf" srcId="{A85F1524-ECB5-4B72-BE70-FCB5A226037F}" destId="{7344DA5F-527E-4B84-8437-5984FF0658FF}" srcOrd="0" destOrd="0" presId="urn:microsoft.com/office/officeart/2009/3/layout/HorizontalOrganizationChart"/>
    <dgm:cxn modelId="{091171B8-BA57-4C3A-9439-912CB635D80A}" type="presParOf" srcId="{7344DA5F-527E-4B84-8437-5984FF0658FF}" destId="{31E08D05-D3F2-461C-8090-0C3CEEF8B346}" srcOrd="0" destOrd="0" presId="urn:microsoft.com/office/officeart/2009/3/layout/HorizontalOrganizationChart"/>
    <dgm:cxn modelId="{11A3EDBD-01BB-4839-8DF5-A0847963C092}" type="presParOf" srcId="{7344DA5F-527E-4B84-8437-5984FF0658FF}" destId="{F44FCA53-AEA5-486F-B129-2BEDEB11E5F6}" srcOrd="1" destOrd="0" presId="urn:microsoft.com/office/officeart/2009/3/layout/HorizontalOrganizationChart"/>
    <dgm:cxn modelId="{7DC4516C-2145-4EDA-8AC0-914E175FA4A9}" type="presParOf" srcId="{A85F1524-ECB5-4B72-BE70-FCB5A226037F}" destId="{BAFBE48B-2474-469D-AE46-46209C81194A}" srcOrd="1" destOrd="0" presId="urn:microsoft.com/office/officeart/2009/3/layout/HorizontalOrganizationChart"/>
    <dgm:cxn modelId="{D1F9D106-622B-4993-B49A-D2B477D45887}" type="presParOf" srcId="{A85F1524-ECB5-4B72-BE70-FCB5A226037F}" destId="{E1FA399F-5716-45BC-9F32-FF177D879EF7}" srcOrd="2" destOrd="0" presId="urn:microsoft.com/office/officeart/2009/3/layout/HorizontalOrganizationChart"/>
    <dgm:cxn modelId="{48B6F56B-F11B-4F08-8F6A-96D803E36914}" type="presParOf" srcId="{89F9F45D-EEA6-49DB-9815-6478A1E8C99B}" destId="{F6572600-AE4F-4058-9392-6B1F16DD9C3A}" srcOrd="6" destOrd="0" presId="urn:microsoft.com/office/officeart/2009/3/layout/HorizontalOrganizationChart"/>
    <dgm:cxn modelId="{009E371D-88D1-453D-8C76-E1A608958B81}" type="presParOf" srcId="{89F9F45D-EEA6-49DB-9815-6478A1E8C99B}" destId="{838464D7-932C-4F10-9BC9-E109C4F99514}" srcOrd="7" destOrd="0" presId="urn:microsoft.com/office/officeart/2009/3/layout/HorizontalOrganizationChart"/>
    <dgm:cxn modelId="{88BB7DC8-BCDD-4B6F-ACA5-623A0E1E5118}" type="presParOf" srcId="{838464D7-932C-4F10-9BC9-E109C4F99514}" destId="{074EF2F3-D9F3-4A39-AB58-200484059DB1}" srcOrd="0" destOrd="0" presId="urn:microsoft.com/office/officeart/2009/3/layout/HorizontalOrganizationChart"/>
    <dgm:cxn modelId="{6891EA73-5F1C-4E94-A05E-31FC656C322F}" type="presParOf" srcId="{074EF2F3-D9F3-4A39-AB58-200484059DB1}" destId="{2493D882-0392-42D3-864D-C2F60E400F6D}" srcOrd="0" destOrd="0" presId="urn:microsoft.com/office/officeart/2009/3/layout/HorizontalOrganizationChart"/>
    <dgm:cxn modelId="{FAC4425E-57A9-4706-9605-4FEE9B456FBE}" type="presParOf" srcId="{074EF2F3-D9F3-4A39-AB58-200484059DB1}" destId="{E2FDA098-DE83-41C6-A378-B0732C868EBC}" srcOrd="1" destOrd="0" presId="urn:microsoft.com/office/officeart/2009/3/layout/HorizontalOrganizationChart"/>
    <dgm:cxn modelId="{706B7DA7-99B2-42EB-AF53-4CEAA1B4B1E9}" type="presParOf" srcId="{838464D7-932C-4F10-9BC9-E109C4F99514}" destId="{926E7D36-79CC-4114-9004-D9CDDD4F64B9}" srcOrd="1" destOrd="0" presId="urn:microsoft.com/office/officeart/2009/3/layout/HorizontalOrganizationChart"/>
    <dgm:cxn modelId="{55325EF5-D066-42CC-B213-22A37B9B10C7}" type="presParOf" srcId="{838464D7-932C-4F10-9BC9-E109C4F99514}" destId="{632F406A-7005-4E0B-8D6F-6C14FB80355B}" srcOrd="2" destOrd="0" presId="urn:microsoft.com/office/officeart/2009/3/layout/HorizontalOrganizationChart"/>
    <dgm:cxn modelId="{CC7B8998-C9A2-49E5-9958-8EE2F4B8E42D}" type="presParOf" srcId="{89F9F45D-EEA6-49DB-9815-6478A1E8C99B}" destId="{E2FA02CE-8B04-4AA1-A0B8-6D597EBFCE4B}" srcOrd="8" destOrd="0" presId="urn:microsoft.com/office/officeart/2009/3/layout/HorizontalOrganizationChart"/>
    <dgm:cxn modelId="{3BF6AA65-1A08-4A91-94F2-AB0F7596860D}" type="presParOf" srcId="{89F9F45D-EEA6-49DB-9815-6478A1E8C99B}" destId="{A0B68E21-04FB-4D6D-98D9-67E11B873D4A}" srcOrd="9" destOrd="0" presId="urn:microsoft.com/office/officeart/2009/3/layout/HorizontalOrganizationChart"/>
    <dgm:cxn modelId="{4BB6355C-3693-4D33-A977-146F2AB5705C}" type="presParOf" srcId="{A0B68E21-04FB-4D6D-98D9-67E11B873D4A}" destId="{F1518D9C-5212-4C4A-8D46-1282A5C59DC5}" srcOrd="0" destOrd="0" presId="urn:microsoft.com/office/officeart/2009/3/layout/HorizontalOrganizationChart"/>
    <dgm:cxn modelId="{0BFA1B7D-5EE8-425A-A504-0C9FC0C353FD}" type="presParOf" srcId="{F1518D9C-5212-4C4A-8D46-1282A5C59DC5}" destId="{C38C79B0-9C74-42F5-8EA1-651350D7CBA2}" srcOrd="0" destOrd="0" presId="urn:microsoft.com/office/officeart/2009/3/layout/HorizontalOrganizationChart"/>
    <dgm:cxn modelId="{0AAFA269-3024-4D61-8731-1B3E765783E0}" type="presParOf" srcId="{F1518D9C-5212-4C4A-8D46-1282A5C59DC5}" destId="{A94F1D59-E379-418E-B892-ACAB8482D8FC}" srcOrd="1" destOrd="0" presId="urn:microsoft.com/office/officeart/2009/3/layout/HorizontalOrganizationChart"/>
    <dgm:cxn modelId="{C0A438BC-65F9-4ABE-8137-061A9EB88C3B}" type="presParOf" srcId="{A0B68E21-04FB-4D6D-98D9-67E11B873D4A}" destId="{BA69F539-5EDF-4030-BA06-4D27BE0AAE3D}" srcOrd="1" destOrd="0" presId="urn:microsoft.com/office/officeart/2009/3/layout/HorizontalOrganizationChart"/>
    <dgm:cxn modelId="{65C2E6CA-FCA2-4CA5-84D5-CF2D2D0239ED}" type="presParOf" srcId="{BA69F539-5EDF-4030-BA06-4D27BE0AAE3D}" destId="{CE6A383B-F9FB-406D-9E38-C61291246418}" srcOrd="0" destOrd="0" presId="urn:microsoft.com/office/officeart/2009/3/layout/HorizontalOrganizationChart"/>
    <dgm:cxn modelId="{AF9A1419-89C8-4536-A72E-081C5411E647}" type="presParOf" srcId="{BA69F539-5EDF-4030-BA06-4D27BE0AAE3D}" destId="{DF2D309D-1111-43E7-B301-402943D6B40E}" srcOrd="1" destOrd="0" presId="urn:microsoft.com/office/officeart/2009/3/layout/HorizontalOrganizationChart"/>
    <dgm:cxn modelId="{A37610FC-94EC-41EB-9C11-EB3818409075}" type="presParOf" srcId="{DF2D309D-1111-43E7-B301-402943D6B40E}" destId="{6F86B7C0-9231-429A-A749-091629336F1C}" srcOrd="0" destOrd="0" presId="urn:microsoft.com/office/officeart/2009/3/layout/HorizontalOrganizationChart"/>
    <dgm:cxn modelId="{A4071BE3-F317-4C81-894B-5AC305DD0190}" type="presParOf" srcId="{6F86B7C0-9231-429A-A749-091629336F1C}" destId="{1B0DD645-0EA0-4484-975E-D7D422145C2E}" srcOrd="0" destOrd="0" presId="urn:microsoft.com/office/officeart/2009/3/layout/HorizontalOrganizationChart"/>
    <dgm:cxn modelId="{8B812F29-66D9-4180-A136-CE8284ED1390}" type="presParOf" srcId="{6F86B7C0-9231-429A-A749-091629336F1C}" destId="{B43747CC-1E5D-4F1F-87F9-D9BEF47D8D04}" srcOrd="1" destOrd="0" presId="urn:microsoft.com/office/officeart/2009/3/layout/HorizontalOrganizationChart"/>
    <dgm:cxn modelId="{CE0D1965-EE42-41F2-8A15-7ACAA759A0FF}" type="presParOf" srcId="{DF2D309D-1111-43E7-B301-402943D6B40E}" destId="{19637B1B-D78C-4904-A78A-B59C133E1BC9}" srcOrd="1" destOrd="0" presId="urn:microsoft.com/office/officeart/2009/3/layout/HorizontalOrganizationChart"/>
    <dgm:cxn modelId="{5F8109EA-16B9-4393-ABBC-AC296C7C9746}" type="presParOf" srcId="{DF2D309D-1111-43E7-B301-402943D6B40E}" destId="{90E0983A-8548-444E-B637-9652DCD35236}" srcOrd="2" destOrd="0" presId="urn:microsoft.com/office/officeart/2009/3/layout/HorizontalOrganizationChart"/>
    <dgm:cxn modelId="{2B122773-49C0-4C4A-8638-E449213B00E4}" type="presParOf" srcId="{A0B68E21-04FB-4D6D-98D9-67E11B873D4A}" destId="{E8A33448-1469-442D-AC72-EDD9797C7802}" srcOrd="2" destOrd="0" presId="urn:microsoft.com/office/officeart/2009/3/layout/HorizontalOrganizationChart"/>
    <dgm:cxn modelId="{05A059E3-BE6D-4744-9ECB-A573BD8CA67D}" type="presParOf" srcId="{89F9F45D-EEA6-49DB-9815-6478A1E8C99B}" destId="{C4EC47B0-6C5D-4470-9419-66E63200A3CF}" srcOrd="10" destOrd="0" presId="urn:microsoft.com/office/officeart/2009/3/layout/HorizontalOrganizationChart"/>
    <dgm:cxn modelId="{011DB62A-28B2-479A-96D7-223B1098392B}" type="presParOf" srcId="{89F9F45D-EEA6-49DB-9815-6478A1E8C99B}" destId="{85312262-4658-4B6D-A33D-61BF91582477}" srcOrd="11" destOrd="0" presId="urn:microsoft.com/office/officeart/2009/3/layout/HorizontalOrganizationChart"/>
    <dgm:cxn modelId="{E0D3E0BF-241D-4450-97EE-B467336E9F79}" type="presParOf" srcId="{85312262-4658-4B6D-A33D-61BF91582477}" destId="{01FDDCED-2EC3-469E-BE44-D13BBAA442CC}" srcOrd="0" destOrd="0" presId="urn:microsoft.com/office/officeart/2009/3/layout/HorizontalOrganizationChart"/>
    <dgm:cxn modelId="{3F571FF8-61DA-47FD-B373-022FF4CDE72B}" type="presParOf" srcId="{01FDDCED-2EC3-469E-BE44-D13BBAA442CC}" destId="{EF6E9785-E3D1-4142-A87F-E9F9E8585AB7}" srcOrd="0" destOrd="0" presId="urn:microsoft.com/office/officeart/2009/3/layout/HorizontalOrganizationChart"/>
    <dgm:cxn modelId="{EB039662-603B-4DFD-A4DD-FFAD8DD72264}" type="presParOf" srcId="{01FDDCED-2EC3-469E-BE44-D13BBAA442CC}" destId="{FB987F66-2B15-4B23-B305-BB7B711DA10E}" srcOrd="1" destOrd="0" presId="urn:microsoft.com/office/officeart/2009/3/layout/HorizontalOrganizationChart"/>
    <dgm:cxn modelId="{5C942F43-603B-4AC5-8F1E-802CC6B0F9CF}" type="presParOf" srcId="{85312262-4658-4B6D-A33D-61BF91582477}" destId="{4A4CA065-D137-4E1D-BF51-6DA22A68ED2F}" srcOrd="1" destOrd="0" presId="urn:microsoft.com/office/officeart/2009/3/layout/HorizontalOrganizationChart"/>
    <dgm:cxn modelId="{9321B772-9866-48D4-8E9D-0467FC817DFF}" type="presParOf" srcId="{85312262-4658-4B6D-A33D-61BF91582477}" destId="{19B740C0-2CA4-4D78-BA7B-3B930C23B307}" srcOrd="2" destOrd="0" presId="urn:microsoft.com/office/officeart/2009/3/layout/HorizontalOrganizationChart"/>
    <dgm:cxn modelId="{B9911555-DDEA-4B02-979B-794D3AAB410F}" type="presParOf" srcId="{89F9F45D-EEA6-49DB-9815-6478A1E8C99B}" destId="{01B0DC90-64B7-4D1A-BA0F-04B5A76E6A8E}" srcOrd="12" destOrd="0" presId="urn:microsoft.com/office/officeart/2009/3/layout/HorizontalOrganizationChart"/>
    <dgm:cxn modelId="{FF55A01F-9134-480A-B329-D66A1F51F1E0}" type="presParOf" srcId="{89F9F45D-EEA6-49DB-9815-6478A1E8C99B}" destId="{70BC9DD0-5DA1-49FF-97BD-A29EDFE9203E}" srcOrd="13" destOrd="0" presId="urn:microsoft.com/office/officeart/2009/3/layout/HorizontalOrganizationChart"/>
    <dgm:cxn modelId="{ADE9FF9B-D7DA-4154-A34E-E16C7140FEB1}" type="presParOf" srcId="{70BC9DD0-5DA1-49FF-97BD-A29EDFE9203E}" destId="{EA76790D-1459-4D86-87F9-53601AEB5502}" srcOrd="0" destOrd="0" presId="urn:microsoft.com/office/officeart/2009/3/layout/HorizontalOrganizationChart"/>
    <dgm:cxn modelId="{6FD23865-0FDF-4873-8E32-A93293AF8A54}" type="presParOf" srcId="{EA76790D-1459-4D86-87F9-53601AEB5502}" destId="{2DB6E11D-00E1-4E6F-8353-1B866759234B}" srcOrd="0" destOrd="0" presId="urn:microsoft.com/office/officeart/2009/3/layout/HorizontalOrganizationChart"/>
    <dgm:cxn modelId="{70D302EC-F153-446E-B4FC-6E0390A31C7B}" type="presParOf" srcId="{EA76790D-1459-4D86-87F9-53601AEB5502}" destId="{5C539C6C-3221-488F-BBB8-4EF9B844BA40}" srcOrd="1" destOrd="0" presId="urn:microsoft.com/office/officeart/2009/3/layout/HorizontalOrganizationChart"/>
    <dgm:cxn modelId="{40451838-4F56-4DB5-B5A4-2FAE1A8B5A99}" type="presParOf" srcId="{70BC9DD0-5DA1-49FF-97BD-A29EDFE9203E}" destId="{029EA1B3-2449-4F58-BF3C-EF77920E6AEA}" srcOrd="1" destOrd="0" presId="urn:microsoft.com/office/officeart/2009/3/layout/HorizontalOrganizationChart"/>
    <dgm:cxn modelId="{A364F5C9-86A9-4A69-BDD0-ABBC1F8362E3}" type="presParOf" srcId="{70BC9DD0-5DA1-49FF-97BD-A29EDFE9203E}" destId="{3518FBED-08FB-4D0F-A338-701134CB0D7A}" srcOrd="2" destOrd="0" presId="urn:microsoft.com/office/officeart/2009/3/layout/HorizontalOrganizationChart"/>
    <dgm:cxn modelId="{36169F1E-77F9-48CB-8045-D402B0D4225E}" type="presParOf" srcId="{89F9F45D-EEA6-49DB-9815-6478A1E8C99B}" destId="{9ADDF8BE-50C6-4B22-9C88-713FB344D273}" srcOrd="14" destOrd="0" presId="urn:microsoft.com/office/officeart/2009/3/layout/HorizontalOrganizationChart"/>
    <dgm:cxn modelId="{0C78051F-456B-44E2-8E11-59DC59D7713B}" type="presParOf" srcId="{89F9F45D-EEA6-49DB-9815-6478A1E8C99B}" destId="{88367ADF-6D5B-4FA7-8BE2-3C1A7464C46E}" srcOrd="15" destOrd="0" presId="urn:microsoft.com/office/officeart/2009/3/layout/HorizontalOrganizationChart"/>
    <dgm:cxn modelId="{2A312EAE-2CE1-4FAC-B242-B338DF14BB5B}" type="presParOf" srcId="{88367ADF-6D5B-4FA7-8BE2-3C1A7464C46E}" destId="{62EB9C21-FB30-4144-9ACB-F7563FAA7B51}" srcOrd="0" destOrd="0" presId="urn:microsoft.com/office/officeart/2009/3/layout/HorizontalOrganizationChart"/>
    <dgm:cxn modelId="{F88B092E-8061-465F-82E2-D5F54617810B}" type="presParOf" srcId="{62EB9C21-FB30-4144-9ACB-F7563FAA7B51}" destId="{AAA64073-FBE2-4A27-8BD6-000C6F3C2153}" srcOrd="0" destOrd="0" presId="urn:microsoft.com/office/officeart/2009/3/layout/HorizontalOrganizationChart"/>
    <dgm:cxn modelId="{4F88F357-8F00-4C17-9A3E-EEB7B1FC1D2B}" type="presParOf" srcId="{62EB9C21-FB30-4144-9ACB-F7563FAA7B51}" destId="{34C09697-CEA1-4A38-8496-A6CABC949E39}" srcOrd="1" destOrd="0" presId="urn:microsoft.com/office/officeart/2009/3/layout/HorizontalOrganizationChart"/>
    <dgm:cxn modelId="{0DD7DD8F-72EA-43D0-A0AA-A594BA2DE6FC}" type="presParOf" srcId="{88367ADF-6D5B-4FA7-8BE2-3C1A7464C46E}" destId="{A68C579B-4A6C-4AAA-834D-783F29E56C37}" srcOrd="1" destOrd="0" presId="urn:microsoft.com/office/officeart/2009/3/layout/HorizontalOrganizationChart"/>
    <dgm:cxn modelId="{DC5C1825-6558-401D-AC9C-0BA54EA28F5E}" type="presParOf" srcId="{88367ADF-6D5B-4FA7-8BE2-3C1A7464C46E}" destId="{A483C83B-587C-461B-8BB0-69AC7B0BDABE}" srcOrd="2" destOrd="0" presId="urn:microsoft.com/office/officeart/2009/3/layout/HorizontalOrganizationChart"/>
    <dgm:cxn modelId="{D1708138-B6CF-47D1-81C6-88D69F3EA28F}" type="presParOf" srcId="{89F9F45D-EEA6-49DB-9815-6478A1E8C99B}" destId="{903C2F23-AB7D-4666-834C-DF594F4EF2F2}" srcOrd="16" destOrd="0" presId="urn:microsoft.com/office/officeart/2009/3/layout/HorizontalOrganizationChart"/>
    <dgm:cxn modelId="{AE24540D-6E45-4280-A971-AF080A69503B}" type="presParOf" srcId="{89F9F45D-EEA6-49DB-9815-6478A1E8C99B}" destId="{7844324B-8475-4B2F-942A-9BBE641D898D}" srcOrd="17" destOrd="0" presId="urn:microsoft.com/office/officeart/2009/3/layout/HorizontalOrganizationChart"/>
    <dgm:cxn modelId="{3A6F693D-41DC-4172-B47F-091FA9F09491}" type="presParOf" srcId="{7844324B-8475-4B2F-942A-9BBE641D898D}" destId="{3076E7F6-CFCB-4C57-850E-F02DC7491847}" srcOrd="0" destOrd="0" presId="urn:microsoft.com/office/officeart/2009/3/layout/HorizontalOrganizationChart"/>
    <dgm:cxn modelId="{7D191675-334A-4580-B820-5B9379CD899A}" type="presParOf" srcId="{3076E7F6-CFCB-4C57-850E-F02DC7491847}" destId="{02767BA0-6BB9-4DFC-93AE-9F287F9C5854}" srcOrd="0" destOrd="0" presId="urn:microsoft.com/office/officeart/2009/3/layout/HorizontalOrganizationChart"/>
    <dgm:cxn modelId="{86BD8DD2-005C-402B-932F-38ED26F460D4}" type="presParOf" srcId="{3076E7F6-CFCB-4C57-850E-F02DC7491847}" destId="{052382B5-FB69-404E-8344-A43CF9199393}" srcOrd="1" destOrd="0" presId="urn:microsoft.com/office/officeart/2009/3/layout/HorizontalOrganizationChart"/>
    <dgm:cxn modelId="{DF5B8352-6296-403C-8F09-BFCE53814E71}" type="presParOf" srcId="{7844324B-8475-4B2F-942A-9BBE641D898D}" destId="{ACCB2BC7-294A-4AE6-B2A5-9970213E279C}" srcOrd="1" destOrd="0" presId="urn:microsoft.com/office/officeart/2009/3/layout/HorizontalOrganizationChart"/>
    <dgm:cxn modelId="{3E9CA330-E670-42A6-8037-D4F686EFF804}" type="presParOf" srcId="{7844324B-8475-4B2F-942A-9BBE641D898D}" destId="{DBD4B672-E278-4900-81FB-F174F9A4A4AB}" srcOrd="2" destOrd="0" presId="urn:microsoft.com/office/officeart/2009/3/layout/HorizontalOrganizationChart"/>
    <dgm:cxn modelId="{3847B5AB-9A10-41DD-8BD8-AF4CEB850EFF}" type="presParOf" srcId="{89F9F45D-EEA6-49DB-9815-6478A1E8C99B}" destId="{4DDEB374-F6B5-4FF4-A6DF-DA8D88B646FF}" srcOrd="18" destOrd="0" presId="urn:microsoft.com/office/officeart/2009/3/layout/HorizontalOrganizationChart"/>
    <dgm:cxn modelId="{CB3E50E4-B80E-4C7C-9294-12DCE181EB1B}" type="presParOf" srcId="{89F9F45D-EEA6-49DB-9815-6478A1E8C99B}" destId="{43930DAE-01F3-4BC9-ADB2-7F827651A4E4}" srcOrd="19" destOrd="0" presId="urn:microsoft.com/office/officeart/2009/3/layout/HorizontalOrganizationChart"/>
    <dgm:cxn modelId="{E42EA4C6-F563-410B-8CE9-CF7D40CA25C1}" type="presParOf" srcId="{43930DAE-01F3-4BC9-ADB2-7F827651A4E4}" destId="{02E66099-4D5C-4EA2-B330-30EECEB87BA9}" srcOrd="0" destOrd="0" presId="urn:microsoft.com/office/officeart/2009/3/layout/HorizontalOrganizationChart"/>
    <dgm:cxn modelId="{486C922B-3F39-40B7-846D-FEC4D3E6B59D}" type="presParOf" srcId="{02E66099-4D5C-4EA2-B330-30EECEB87BA9}" destId="{5B5CEE75-A05B-4EAC-B41A-749EB452F5CE}" srcOrd="0" destOrd="0" presId="urn:microsoft.com/office/officeart/2009/3/layout/HorizontalOrganizationChart"/>
    <dgm:cxn modelId="{AC7DA7F5-9954-46B8-B347-F64DEA8C74E0}" type="presParOf" srcId="{02E66099-4D5C-4EA2-B330-30EECEB87BA9}" destId="{89A179D9-56EB-4A42-86ED-2D8126D9367E}" srcOrd="1" destOrd="0" presId="urn:microsoft.com/office/officeart/2009/3/layout/HorizontalOrganizationChart"/>
    <dgm:cxn modelId="{3C013B04-5517-491B-809E-E082CA6DAC8D}" type="presParOf" srcId="{43930DAE-01F3-4BC9-ADB2-7F827651A4E4}" destId="{DBA394E0-BD31-4557-B74A-A65B1D38F171}" srcOrd="1" destOrd="0" presId="urn:microsoft.com/office/officeart/2009/3/layout/HorizontalOrganizationChart"/>
    <dgm:cxn modelId="{0A65A49A-D054-4D2F-B876-3C012B17E571}" type="presParOf" srcId="{43930DAE-01F3-4BC9-ADB2-7F827651A4E4}" destId="{CA92076A-3263-427B-AB91-864D25C94E50}" srcOrd="2" destOrd="0" presId="urn:microsoft.com/office/officeart/2009/3/layout/HorizontalOrganizationChart"/>
    <dgm:cxn modelId="{DF355173-5DAB-4437-BE0B-5DBCE7FFC96B}" type="presParOf" srcId="{7E4CA107-7E6C-40DB-8802-376F1C317B44}" destId="{D108045F-41A2-4680-AC55-44D1D1855BD5}" srcOrd="2" destOrd="0" presId="urn:microsoft.com/office/officeart/2009/3/layout/HorizontalOrganizationChart"/>
    <dgm:cxn modelId="{1197BEC2-4E23-4B4E-9F40-F2AE38320214}" type="presParOf" srcId="{9193E18C-57DF-47B7-91FF-A1CE76C88D4E}" destId="{C1FE9C40-F84D-4DE2-8932-61C681CD45C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EB374-F6B5-4FF4-A6DF-DA8D88B646FF}">
      <dsp:nvSpPr>
        <dsp:cNvPr id="0" name=""/>
        <dsp:cNvSpPr/>
      </dsp:nvSpPr>
      <dsp:spPr>
        <a:xfrm>
          <a:off x="3267195" y="6116252"/>
          <a:ext cx="317761" cy="2773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107" y="0"/>
              </a:lnTo>
              <a:lnTo>
                <a:pt x="173107" y="2773672"/>
              </a:lnTo>
              <a:lnTo>
                <a:pt x="317761" y="2773672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903C2F23-AB7D-4666-834C-DF594F4EF2F2}">
      <dsp:nvSpPr>
        <dsp:cNvPr id="0" name=""/>
        <dsp:cNvSpPr/>
      </dsp:nvSpPr>
      <dsp:spPr>
        <a:xfrm>
          <a:off x="3267195" y="6116252"/>
          <a:ext cx="331055" cy="2129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401" y="0"/>
              </a:lnTo>
              <a:lnTo>
                <a:pt x="186401" y="2129695"/>
              </a:lnTo>
              <a:lnTo>
                <a:pt x="331055" y="212969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9ADDF8BE-50C6-4B22-9C88-713FB344D273}">
      <dsp:nvSpPr>
        <dsp:cNvPr id="0" name=""/>
        <dsp:cNvSpPr/>
      </dsp:nvSpPr>
      <dsp:spPr>
        <a:xfrm>
          <a:off x="3267195" y="6116252"/>
          <a:ext cx="339690" cy="1532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36" y="0"/>
              </a:lnTo>
              <a:lnTo>
                <a:pt x="195036" y="1532606"/>
              </a:lnTo>
              <a:lnTo>
                <a:pt x="339690" y="1532606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01B0DC90-64B7-4D1A-BA0F-04B5A76E6A8E}">
      <dsp:nvSpPr>
        <dsp:cNvPr id="0" name=""/>
        <dsp:cNvSpPr/>
      </dsp:nvSpPr>
      <dsp:spPr>
        <a:xfrm>
          <a:off x="3267195" y="6116252"/>
          <a:ext cx="331055" cy="921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401" y="0"/>
              </a:lnTo>
              <a:lnTo>
                <a:pt x="186401" y="921229"/>
              </a:lnTo>
              <a:lnTo>
                <a:pt x="331055" y="921229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C4EC47B0-6C5D-4470-9419-66E63200A3CF}">
      <dsp:nvSpPr>
        <dsp:cNvPr id="0" name=""/>
        <dsp:cNvSpPr/>
      </dsp:nvSpPr>
      <dsp:spPr>
        <a:xfrm>
          <a:off x="3267195" y="6116252"/>
          <a:ext cx="331055" cy="27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401" y="0"/>
              </a:lnTo>
              <a:lnTo>
                <a:pt x="186401" y="273211"/>
              </a:lnTo>
              <a:lnTo>
                <a:pt x="331055" y="27321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CE6A383B-F9FB-406D-9E38-C61291246418}">
      <dsp:nvSpPr>
        <dsp:cNvPr id="0" name=""/>
        <dsp:cNvSpPr/>
      </dsp:nvSpPr>
      <dsp:spPr>
        <a:xfrm>
          <a:off x="4995781" y="5587142"/>
          <a:ext cx="1676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7435"/>
              </a:moveTo>
              <a:lnTo>
                <a:pt x="22985" y="67435"/>
              </a:lnTo>
              <a:lnTo>
                <a:pt x="22985" y="45720"/>
              </a:lnTo>
              <a:lnTo>
                <a:pt x="167639" y="4572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A02CE-8B04-4AA1-A0B8-6D597EBFCE4B}">
      <dsp:nvSpPr>
        <dsp:cNvPr id="0" name=""/>
        <dsp:cNvSpPr/>
      </dsp:nvSpPr>
      <dsp:spPr>
        <a:xfrm>
          <a:off x="3267195" y="5654578"/>
          <a:ext cx="282046" cy="461673"/>
        </a:xfrm>
        <a:custGeom>
          <a:avLst/>
          <a:gdLst/>
          <a:ahLst/>
          <a:cxnLst/>
          <a:rect l="0" t="0" r="0" b="0"/>
          <a:pathLst>
            <a:path>
              <a:moveTo>
                <a:pt x="0" y="461673"/>
              </a:moveTo>
              <a:lnTo>
                <a:pt x="137392" y="461673"/>
              </a:lnTo>
              <a:lnTo>
                <a:pt x="137392" y="0"/>
              </a:lnTo>
              <a:lnTo>
                <a:pt x="28204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F6572600-AE4F-4058-9392-6B1F16DD9C3A}">
      <dsp:nvSpPr>
        <dsp:cNvPr id="0" name=""/>
        <dsp:cNvSpPr/>
      </dsp:nvSpPr>
      <dsp:spPr>
        <a:xfrm>
          <a:off x="3267195" y="3708653"/>
          <a:ext cx="268940" cy="2407598"/>
        </a:xfrm>
        <a:custGeom>
          <a:avLst/>
          <a:gdLst/>
          <a:ahLst/>
          <a:cxnLst/>
          <a:rect l="0" t="0" r="0" b="0"/>
          <a:pathLst>
            <a:path>
              <a:moveTo>
                <a:pt x="0" y="2407598"/>
              </a:moveTo>
              <a:lnTo>
                <a:pt x="124286" y="2407598"/>
              </a:lnTo>
              <a:lnTo>
                <a:pt x="124286" y="0"/>
              </a:lnTo>
              <a:lnTo>
                <a:pt x="268940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F7535513-0731-41E4-93FD-BE3FEE4171DC}">
      <dsp:nvSpPr>
        <dsp:cNvPr id="0" name=""/>
        <dsp:cNvSpPr/>
      </dsp:nvSpPr>
      <dsp:spPr>
        <a:xfrm>
          <a:off x="3267195" y="4916125"/>
          <a:ext cx="256514" cy="1200126"/>
        </a:xfrm>
        <a:custGeom>
          <a:avLst/>
          <a:gdLst/>
          <a:ahLst/>
          <a:cxnLst/>
          <a:rect l="0" t="0" r="0" b="0"/>
          <a:pathLst>
            <a:path>
              <a:moveTo>
                <a:pt x="0" y="1200126"/>
              </a:moveTo>
              <a:lnTo>
                <a:pt x="111860" y="1200126"/>
              </a:lnTo>
              <a:lnTo>
                <a:pt x="111860" y="0"/>
              </a:lnTo>
              <a:lnTo>
                <a:pt x="256514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427A5846-6D33-45BD-AAB1-3E616661BB70}">
      <dsp:nvSpPr>
        <dsp:cNvPr id="0" name=""/>
        <dsp:cNvSpPr/>
      </dsp:nvSpPr>
      <dsp:spPr>
        <a:xfrm>
          <a:off x="3267195" y="4333507"/>
          <a:ext cx="256514" cy="1782744"/>
        </a:xfrm>
        <a:custGeom>
          <a:avLst/>
          <a:gdLst/>
          <a:ahLst/>
          <a:cxnLst/>
          <a:rect l="0" t="0" r="0" b="0"/>
          <a:pathLst>
            <a:path>
              <a:moveTo>
                <a:pt x="0" y="1782744"/>
              </a:moveTo>
              <a:lnTo>
                <a:pt x="111860" y="1782744"/>
              </a:lnTo>
              <a:lnTo>
                <a:pt x="111860" y="0"/>
              </a:lnTo>
              <a:lnTo>
                <a:pt x="256514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BE608506-A6E7-4861-8779-F0D31C7257BA}">
      <dsp:nvSpPr>
        <dsp:cNvPr id="0" name=""/>
        <dsp:cNvSpPr/>
      </dsp:nvSpPr>
      <dsp:spPr>
        <a:xfrm>
          <a:off x="4995101" y="2999928"/>
          <a:ext cx="112989" cy="1144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4065"/>
              </a:lnTo>
              <a:lnTo>
                <a:pt x="112989" y="114406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79074-D0AB-4661-805A-DF31FD77C517}">
      <dsp:nvSpPr>
        <dsp:cNvPr id="0" name=""/>
        <dsp:cNvSpPr/>
      </dsp:nvSpPr>
      <dsp:spPr>
        <a:xfrm>
          <a:off x="4995101" y="2999928"/>
          <a:ext cx="121653" cy="244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45"/>
              </a:lnTo>
              <a:lnTo>
                <a:pt x="121653" y="24494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6FBA5-AD15-4A47-8673-57B7A0994D31}">
      <dsp:nvSpPr>
        <dsp:cNvPr id="0" name=""/>
        <dsp:cNvSpPr/>
      </dsp:nvSpPr>
      <dsp:spPr>
        <a:xfrm>
          <a:off x="3267195" y="2999928"/>
          <a:ext cx="281366" cy="3116323"/>
        </a:xfrm>
        <a:custGeom>
          <a:avLst/>
          <a:gdLst/>
          <a:ahLst/>
          <a:cxnLst/>
          <a:rect l="0" t="0" r="0" b="0"/>
          <a:pathLst>
            <a:path>
              <a:moveTo>
                <a:pt x="0" y="3116323"/>
              </a:moveTo>
              <a:lnTo>
                <a:pt x="136712" y="3116323"/>
              </a:lnTo>
              <a:lnTo>
                <a:pt x="136712" y="0"/>
              </a:lnTo>
              <a:lnTo>
                <a:pt x="28136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99EF64A0-0E65-40FF-AA19-89AA312FBAFB}">
      <dsp:nvSpPr>
        <dsp:cNvPr id="0" name=""/>
        <dsp:cNvSpPr/>
      </dsp:nvSpPr>
      <dsp:spPr>
        <a:xfrm>
          <a:off x="1960102" y="4122365"/>
          <a:ext cx="296569" cy="1993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1915" y="0"/>
              </a:lnTo>
              <a:lnTo>
                <a:pt x="151915" y="1993886"/>
              </a:lnTo>
              <a:lnTo>
                <a:pt x="296569" y="199388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E1C4B25D-ECF1-4B83-8A98-244BB3D2A264}">
      <dsp:nvSpPr>
        <dsp:cNvPr id="0" name=""/>
        <dsp:cNvSpPr/>
      </dsp:nvSpPr>
      <dsp:spPr>
        <a:xfrm>
          <a:off x="3308884" y="1875295"/>
          <a:ext cx="214825" cy="470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171" y="0"/>
              </a:lnTo>
              <a:lnTo>
                <a:pt x="70171" y="470908"/>
              </a:lnTo>
              <a:lnTo>
                <a:pt x="214825" y="470908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66348714-5A16-4BB8-82E3-1D3B42093689}">
      <dsp:nvSpPr>
        <dsp:cNvPr id="0" name=""/>
        <dsp:cNvSpPr/>
      </dsp:nvSpPr>
      <dsp:spPr>
        <a:xfrm>
          <a:off x="3308884" y="1749895"/>
          <a:ext cx="214825" cy="125399"/>
        </a:xfrm>
        <a:custGeom>
          <a:avLst/>
          <a:gdLst/>
          <a:ahLst/>
          <a:cxnLst/>
          <a:rect l="0" t="0" r="0" b="0"/>
          <a:pathLst>
            <a:path>
              <a:moveTo>
                <a:pt x="0" y="125399"/>
              </a:moveTo>
              <a:lnTo>
                <a:pt x="70171" y="125399"/>
              </a:lnTo>
              <a:lnTo>
                <a:pt x="70171" y="0"/>
              </a:lnTo>
              <a:lnTo>
                <a:pt x="214825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8F5BE616-8965-4609-864B-46E392A36523}">
      <dsp:nvSpPr>
        <dsp:cNvPr id="0" name=""/>
        <dsp:cNvSpPr/>
      </dsp:nvSpPr>
      <dsp:spPr>
        <a:xfrm>
          <a:off x="1960102" y="1875295"/>
          <a:ext cx="292128" cy="2247070"/>
        </a:xfrm>
        <a:custGeom>
          <a:avLst/>
          <a:gdLst/>
          <a:ahLst/>
          <a:cxnLst/>
          <a:rect l="0" t="0" r="0" b="0"/>
          <a:pathLst>
            <a:path>
              <a:moveTo>
                <a:pt x="0" y="2247070"/>
              </a:moveTo>
              <a:lnTo>
                <a:pt x="147474" y="2247070"/>
              </a:lnTo>
              <a:lnTo>
                <a:pt x="147474" y="0"/>
              </a:lnTo>
              <a:lnTo>
                <a:pt x="292128" y="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CCF66628-C4F5-40B0-AF0B-0995823E4437}">
      <dsp:nvSpPr>
        <dsp:cNvPr id="0" name=""/>
        <dsp:cNvSpPr/>
      </dsp:nvSpPr>
      <dsp:spPr>
        <a:xfrm>
          <a:off x="1126" y="3689641"/>
          <a:ext cx="1958976" cy="865447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latin typeface="Times New Roman" pitchFamily="18" charset="0"/>
              <a:cs typeface="Times New Roman" pitchFamily="18" charset="0"/>
            </a:rPr>
            <a:t>UAT COMUNA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latin typeface="Times New Roman" pitchFamily="18" charset="0"/>
              <a:cs typeface="Times New Roman" pitchFamily="18" charset="0"/>
            </a:rPr>
            <a:t>SANTAMARIA-ORLEA</a:t>
          </a:r>
        </a:p>
      </dsp:txBody>
      <dsp:txXfrm>
        <a:off x="1126" y="3689641"/>
        <a:ext cx="1958976" cy="865447"/>
      </dsp:txXfrm>
    </dsp:sp>
    <dsp:sp modelId="{65F14BCA-52C6-4906-BE79-40C7033305CD}">
      <dsp:nvSpPr>
        <dsp:cNvPr id="0" name=""/>
        <dsp:cNvSpPr/>
      </dsp:nvSpPr>
      <dsp:spPr>
        <a:xfrm>
          <a:off x="2252231" y="1553066"/>
          <a:ext cx="1056653" cy="644457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Times New Roman" pitchFamily="18" charset="0"/>
              <a:cs typeface="Times New Roman" pitchFamily="18" charset="0"/>
            </a:rPr>
            <a:t>CONSILIUL</a:t>
          </a:r>
          <a:r>
            <a:rPr lang="en-US" sz="1400" kern="1200" dirty="0"/>
            <a:t> LOCAL</a:t>
          </a:r>
        </a:p>
      </dsp:txBody>
      <dsp:txXfrm>
        <a:off x="2252231" y="1553066"/>
        <a:ext cx="1056653" cy="644457"/>
      </dsp:txXfrm>
    </dsp:sp>
    <dsp:sp modelId="{809E4B32-5C05-48F2-9737-CEBEDAB5D833}">
      <dsp:nvSpPr>
        <dsp:cNvPr id="0" name=""/>
        <dsp:cNvSpPr/>
      </dsp:nvSpPr>
      <dsp:spPr>
        <a:xfrm>
          <a:off x="3523710" y="1529297"/>
          <a:ext cx="1446539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Biblioteca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Pc 1</a:t>
          </a:r>
        </a:p>
      </dsp:txBody>
      <dsp:txXfrm>
        <a:off x="3523710" y="1529297"/>
        <a:ext cx="1446539" cy="441194"/>
      </dsp:txXfrm>
    </dsp:sp>
    <dsp:sp modelId="{1E6B2063-06F7-48A7-92B3-4AE966921604}">
      <dsp:nvSpPr>
        <dsp:cNvPr id="0" name=""/>
        <dsp:cNvSpPr/>
      </dsp:nvSpPr>
      <dsp:spPr>
        <a:xfrm>
          <a:off x="3523710" y="2125605"/>
          <a:ext cx="1446539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Serviciu</a:t>
          </a:r>
          <a:r>
            <a:rPr lang="en-US" sz="1000" i="1" kern="1200" dirty="0"/>
            <a:t> </a:t>
          </a:r>
          <a:r>
            <a:rPr lang="en-US" sz="1000" i="1" kern="1200" dirty="0" err="1"/>
            <a:t>Voluntar</a:t>
          </a:r>
          <a:r>
            <a:rPr lang="en-US" sz="1000" i="1" kern="1200" dirty="0"/>
            <a:t> </a:t>
          </a:r>
          <a:r>
            <a:rPr lang="en-US" sz="1000" i="1" kern="1200" dirty="0" err="1"/>
            <a:t>pentru</a:t>
          </a:r>
          <a:r>
            <a:rPr lang="en-US" sz="1000" i="1" kern="1200" dirty="0"/>
            <a:t> </a:t>
          </a:r>
          <a:r>
            <a:rPr lang="en-US" sz="1000" i="1" kern="1200" dirty="0" err="1"/>
            <a:t>Situatii</a:t>
          </a:r>
          <a:r>
            <a:rPr lang="en-US" sz="1000" i="1" kern="1200" dirty="0"/>
            <a:t> de </a:t>
          </a:r>
          <a:r>
            <a:rPr lang="en-US" sz="1000" i="1" kern="1200" dirty="0" err="1"/>
            <a:t>Urgenta</a:t>
          </a:r>
          <a:r>
            <a:rPr lang="en-US" sz="1000" i="1" kern="1200" dirty="0"/>
            <a:t>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3523710" y="2125605"/>
        <a:ext cx="1446539" cy="441194"/>
      </dsp:txXfrm>
    </dsp:sp>
    <dsp:sp modelId="{B38DE075-3321-4EC5-8A0E-A8EB0FFC9AD7}">
      <dsp:nvSpPr>
        <dsp:cNvPr id="0" name=""/>
        <dsp:cNvSpPr/>
      </dsp:nvSpPr>
      <dsp:spPr>
        <a:xfrm>
          <a:off x="2256671" y="5746590"/>
          <a:ext cx="1010523" cy="73932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Times New Roman" pitchFamily="18" charset="0"/>
              <a:cs typeface="Times New Roman" pitchFamily="18" charset="0"/>
            </a:rPr>
            <a:t>PRIMAR</a:t>
          </a:r>
        </a:p>
      </dsp:txBody>
      <dsp:txXfrm>
        <a:off x="2256671" y="5746590"/>
        <a:ext cx="1010523" cy="739322"/>
      </dsp:txXfrm>
    </dsp:sp>
    <dsp:sp modelId="{BC9D1349-2C11-43F7-A1AB-C3C71239882E}">
      <dsp:nvSpPr>
        <dsp:cNvPr id="0" name=""/>
        <dsp:cNvSpPr/>
      </dsp:nvSpPr>
      <dsp:spPr>
        <a:xfrm>
          <a:off x="3548562" y="2779330"/>
          <a:ext cx="1446539" cy="44119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VICEPRIMAR</a:t>
          </a:r>
        </a:p>
      </dsp:txBody>
      <dsp:txXfrm>
        <a:off x="3548562" y="2779330"/>
        <a:ext cx="1446539" cy="441194"/>
      </dsp:txXfrm>
    </dsp:sp>
    <dsp:sp modelId="{D8CA9340-54AF-4F3C-ADC3-572D2399D9BB}">
      <dsp:nvSpPr>
        <dsp:cNvPr id="0" name=""/>
        <dsp:cNvSpPr/>
      </dsp:nvSpPr>
      <dsp:spPr>
        <a:xfrm>
          <a:off x="5116755" y="2787315"/>
          <a:ext cx="1343184" cy="91511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urbanism, </a:t>
          </a:r>
          <a:r>
            <a:rPr lang="en-US" sz="1000" kern="1200" dirty="0" err="1"/>
            <a:t>amenajarea</a:t>
          </a:r>
          <a:r>
            <a:rPr lang="en-US" sz="1000" kern="1200" dirty="0"/>
            <a:t> </a:t>
          </a:r>
          <a:r>
            <a:rPr lang="en-US" sz="1000" kern="1200" dirty="0" err="1"/>
            <a:t>teritoriului</a:t>
          </a:r>
          <a:r>
            <a:rPr lang="en-US" sz="1000" kern="1200" dirty="0"/>
            <a:t>       </a:t>
          </a:r>
          <a:r>
            <a:rPr lang="en-US" sz="1000" kern="1200" dirty="0" err="1"/>
            <a:t>si</a:t>
          </a:r>
          <a:r>
            <a:rPr lang="en-US" sz="1000" kern="1200" dirty="0"/>
            <a:t> </a:t>
          </a:r>
          <a:r>
            <a:rPr lang="en-US" sz="1000" kern="1200" dirty="0" err="1"/>
            <a:t>administrarea</a:t>
          </a:r>
          <a:r>
            <a:rPr lang="en-US" sz="1000" kern="1200" dirty="0"/>
            <a:t> </a:t>
          </a:r>
          <a:r>
            <a:rPr lang="en-US" sz="1000" kern="1200" dirty="0" err="1"/>
            <a:t>patrimoniului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5116755" y="2787315"/>
        <a:ext cx="1343184" cy="915116"/>
      </dsp:txXfrm>
    </dsp:sp>
    <dsp:sp modelId="{B55121AA-989C-455C-A57C-EA0B7805C10F}">
      <dsp:nvSpPr>
        <dsp:cNvPr id="0" name=""/>
        <dsp:cNvSpPr/>
      </dsp:nvSpPr>
      <dsp:spPr>
        <a:xfrm>
          <a:off x="5108090" y="3836372"/>
          <a:ext cx="1343184" cy="61524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</a:t>
          </a:r>
          <a:r>
            <a:rPr lang="en-US" sz="1000" kern="1200" dirty="0" err="1"/>
            <a:t>administrativ</a:t>
          </a:r>
          <a:r>
            <a:rPr lang="en-US" sz="1000" kern="1200" dirty="0"/>
            <a:t> </a:t>
          </a:r>
          <a:r>
            <a:rPr lang="en-US" sz="1000" kern="1200" dirty="0" err="1"/>
            <a:t>si</a:t>
          </a:r>
          <a:r>
            <a:rPr lang="en-US" sz="1000" kern="1200" dirty="0"/>
            <a:t> </a:t>
          </a:r>
          <a:r>
            <a:rPr lang="en-US" sz="1000" kern="1200" dirty="0" err="1"/>
            <a:t>gospodarire</a:t>
          </a:r>
          <a:r>
            <a:rPr lang="en-US" sz="1000" kern="1200" dirty="0"/>
            <a:t> </a:t>
          </a:r>
          <a:r>
            <a:rPr lang="en-US" sz="1000" kern="1200" dirty="0" err="1"/>
            <a:t>comunala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Pc </a:t>
          </a:r>
          <a:r>
            <a:rPr lang="ro-RO" sz="1000" i="1" kern="1200" dirty="0"/>
            <a:t>6</a:t>
          </a:r>
          <a:endParaRPr lang="en-US" sz="1000" i="1" kern="1200" dirty="0"/>
        </a:p>
      </dsp:txBody>
      <dsp:txXfrm>
        <a:off x="5108090" y="3836372"/>
        <a:ext cx="1343184" cy="615241"/>
      </dsp:txXfrm>
    </dsp:sp>
    <dsp:sp modelId="{CE60D77E-2062-4858-AF64-51803BA649B9}">
      <dsp:nvSpPr>
        <dsp:cNvPr id="0" name=""/>
        <dsp:cNvSpPr/>
      </dsp:nvSpPr>
      <dsp:spPr>
        <a:xfrm>
          <a:off x="3523710" y="4112910"/>
          <a:ext cx="1385698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Cabinetul</a:t>
          </a:r>
          <a:r>
            <a:rPr lang="en-US" sz="1000" kern="1200" dirty="0"/>
            <a:t> </a:t>
          </a:r>
          <a:r>
            <a:rPr lang="en-US" sz="1000" kern="1200" dirty="0" err="1"/>
            <a:t>primarului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Pc 1</a:t>
          </a:r>
        </a:p>
      </dsp:txBody>
      <dsp:txXfrm>
        <a:off x="3523710" y="4112910"/>
        <a:ext cx="1385698" cy="441194"/>
      </dsp:txXfrm>
    </dsp:sp>
    <dsp:sp modelId="{31E08D05-D3F2-461C-8090-0C3CEEF8B346}">
      <dsp:nvSpPr>
        <dsp:cNvPr id="0" name=""/>
        <dsp:cNvSpPr/>
      </dsp:nvSpPr>
      <dsp:spPr>
        <a:xfrm>
          <a:off x="3523710" y="4695528"/>
          <a:ext cx="1480562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  Comp. </a:t>
          </a:r>
          <a:r>
            <a:rPr lang="en-US" sz="1000" i="0" kern="1200" dirty="0" err="1"/>
            <a:t>registratura</a:t>
          </a:r>
          <a:r>
            <a:rPr lang="en-US" sz="1000" i="0" kern="1200" dirty="0"/>
            <a:t>              </a:t>
          </a:r>
          <a:r>
            <a:rPr lang="en-US" sz="1000" i="0" kern="1200" dirty="0" err="1"/>
            <a:t>si</a:t>
          </a:r>
          <a:r>
            <a:rPr lang="en-US" sz="1000" i="0" kern="1200" dirty="0"/>
            <a:t> </a:t>
          </a:r>
          <a:r>
            <a:rPr lang="en-US" sz="1000" i="0" kern="1200" dirty="0" err="1"/>
            <a:t>relatii</a:t>
          </a:r>
          <a:r>
            <a:rPr lang="en-US" sz="1000" i="0" kern="1200" dirty="0"/>
            <a:t> </a:t>
          </a:r>
          <a:r>
            <a:rPr lang="en-US" sz="1000" i="0" kern="1200" dirty="0" err="1"/>
            <a:t>publice</a:t>
          </a:r>
          <a:r>
            <a:rPr lang="en-US" sz="1000" i="0" kern="1200" dirty="0"/>
            <a:t>     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3523710" y="4695528"/>
        <a:ext cx="1480562" cy="441194"/>
      </dsp:txXfrm>
    </dsp:sp>
    <dsp:sp modelId="{2493D882-0392-42D3-864D-C2F60E400F6D}">
      <dsp:nvSpPr>
        <dsp:cNvPr id="0" name=""/>
        <dsp:cNvSpPr/>
      </dsp:nvSpPr>
      <dsp:spPr>
        <a:xfrm>
          <a:off x="3536136" y="3488056"/>
          <a:ext cx="1360846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sport,  </a:t>
          </a:r>
          <a:r>
            <a:rPr lang="en-US" sz="1000" i="0" kern="1200" dirty="0" err="1"/>
            <a:t>cultura</a:t>
          </a:r>
          <a:r>
            <a:rPr lang="en-US" sz="1000" i="0" kern="1200" dirty="0"/>
            <a:t>, </a:t>
          </a:r>
          <a:r>
            <a:rPr lang="en-US" sz="1000" i="0" kern="1200" dirty="0" err="1"/>
            <a:t>recreere</a:t>
          </a:r>
          <a:r>
            <a:rPr lang="en-US" sz="1000" i="0" kern="1200" dirty="0"/>
            <a:t>                              </a:t>
          </a:r>
          <a:r>
            <a:rPr lang="en-US" sz="1000" i="1" kern="1200" dirty="0"/>
            <a:t>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3536136" y="3488056"/>
        <a:ext cx="1360846" cy="441194"/>
      </dsp:txXfrm>
    </dsp:sp>
    <dsp:sp modelId="{C38C79B0-9C74-42F5-8EA1-651350D7CBA2}">
      <dsp:nvSpPr>
        <dsp:cNvPr id="0" name=""/>
        <dsp:cNvSpPr/>
      </dsp:nvSpPr>
      <dsp:spPr>
        <a:xfrm>
          <a:off x="3549241" y="5289355"/>
          <a:ext cx="1446539" cy="730446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SECRETAR GENERAL   al U.A.T.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Fpc</a:t>
          </a:r>
          <a:r>
            <a:rPr lang="en-US" sz="1000" i="1" kern="1200" dirty="0"/>
            <a:t> 1</a:t>
          </a:r>
        </a:p>
      </dsp:txBody>
      <dsp:txXfrm>
        <a:off x="3549241" y="5289355"/>
        <a:ext cx="1446539" cy="730446"/>
      </dsp:txXfrm>
    </dsp:sp>
    <dsp:sp modelId="{1B0DD645-0EA0-4484-975E-D7D422145C2E}">
      <dsp:nvSpPr>
        <dsp:cNvPr id="0" name=""/>
        <dsp:cNvSpPr/>
      </dsp:nvSpPr>
      <dsp:spPr>
        <a:xfrm>
          <a:off x="5163421" y="5360226"/>
          <a:ext cx="1343184" cy="54527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i="0" kern="1200" dirty="0">
              <a:latin typeface="+mn-lt"/>
              <a:cs typeface="Times New Roman" pitchFamily="18" charset="0"/>
            </a:rPr>
            <a:t>Comp.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registru</a:t>
          </a:r>
          <a:r>
            <a:rPr lang="en-US" sz="1000" b="0" i="0" kern="1200" dirty="0">
              <a:latin typeface="+mn-lt"/>
              <a:cs typeface="Times New Roman" pitchFamily="18" charset="0"/>
            </a:rPr>
            <a:t>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agricol</a:t>
          </a:r>
          <a:r>
            <a:rPr lang="en-US" sz="1000" b="0" i="0" kern="1200" dirty="0">
              <a:latin typeface="+mn-lt"/>
              <a:cs typeface="Times New Roman" pitchFamily="18" charset="0"/>
            </a:rPr>
            <a:t>,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cadastru</a:t>
          </a:r>
          <a:r>
            <a:rPr lang="en-US" sz="1000" b="0" i="0" kern="1200" dirty="0">
              <a:latin typeface="+mn-lt"/>
              <a:cs typeface="Times New Roman" pitchFamily="18" charset="0"/>
            </a:rPr>
            <a:t> 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si</a:t>
          </a:r>
          <a:r>
            <a:rPr lang="en-US" sz="1000" b="0" i="0" kern="1200" dirty="0">
              <a:latin typeface="+mn-lt"/>
              <a:cs typeface="Times New Roman" pitchFamily="18" charset="0"/>
            </a:rPr>
            <a:t>  fond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funciar</a:t>
          </a:r>
          <a:endParaRPr lang="en-US" sz="1200" b="0" i="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 err="1"/>
            <a:t>Fpe</a:t>
          </a:r>
          <a:r>
            <a:rPr lang="en-US" sz="1200" b="0" i="1" kern="1200" dirty="0"/>
            <a:t>  2</a:t>
          </a:r>
        </a:p>
      </dsp:txBody>
      <dsp:txXfrm>
        <a:off x="5163421" y="5360226"/>
        <a:ext cx="1343184" cy="545272"/>
      </dsp:txXfrm>
    </dsp:sp>
    <dsp:sp modelId="{EF6E9785-E3D1-4142-A87F-E9F9E8585AB7}">
      <dsp:nvSpPr>
        <dsp:cNvPr id="0" name=""/>
        <dsp:cNvSpPr/>
      </dsp:nvSpPr>
      <dsp:spPr>
        <a:xfrm>
          <a:off x="3598250" y="6168865"/>
          <a:ext cx="1385669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</a:t>
          </a:r>
          <a:r>
            <a:rPr lang="en-US" sz="1000" kern="1200" dirty="0" err="1"/>
            <a:t>politie</a:t>
          </a:r>
          <a:r>
            <a:rPr lang="en-US" sz="1000" kern="1200" dirty="0"/>
            <a:t> </a:t>
          </a:r>
          <a:r>
            <a:rPr lang="en-US" sz="1000" kern="1200" dirty="0" err="1"/>
            <a:t>locala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Fpe</a:t>
          </a:r>
          <a:r>
            <a:rPr lang="en-US" sz="1000" i="1" kern="1200" dirty="0"/>
            <a:t> 3</a:t>
          </a:r>
        </a:p>
      </dsp:txBody>
      <dsp:txXfrm>
        <a:off x="3598250" y="6168865"/>
        <a:ext cx="1385669" cy="441194"/>
      </dsp:txXfrm>
    </dsp:sp>
    <dsp:sp modelId="{2DB6E11D-00E1-4E6F-8353-1B866759234B}">
      <dsp:nvSpPr>
        <dsp:cNvPr id="0" name=""/>
        <dsp:cNvSpPr/>
      </dsp:nvSpPr>
      <dsp:spPr>
        <a:xfrm>
          <a:off x="3598250" y="6765120"/>
          <a:ext cx="1385669" cy="54472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</a:t>
          </a:r>
          <a:r>
            <a:rPr lang="en-US" sz="1000" kern="1200" dirty="0" err="1"/>
            <a:t>buget</a:t>
          </a:r>
          <a:r>
            <a:rPr lang="en-US" sz="1000" kern="1200" dirty="0"/>
            <a:t>, </a:t>
          </a:r>
          <a:r>
            <a:rPr lang="en-US" sz="1000" kern="1200" dirty="0" err="1"/>
            <a:t>finante</a:t>
          </a:r>
          <a:r>
            <a:rPr lang="en-US" sz="1000" kern="1200" dirty="0"/>
            <a:t>, </a:t>
          </a:r>
          <a:r>
            <a:rPr lang="en-US" sz="1000" kern="1200" dirty="0" err="1"/>
            <a:t>contabilitate</a:t>
          </a:r>
          <a:r>
            <a:rPr lang="en-US" sz="1000" kern="1200" dirty="0"/>
            <a:t>                          </a:t>
          </a:r>
          <a:r>
            <a:rPr lang="en-US" sz="1000" kern="1200" dirty="0" err="1"/>
            <a:t>si</a:t>
          </a:r>
          <a:r>
            <a:rPr lang="en-US" sz="1000" kern="1200" dirty="0"/>
            <a:t> </a:t>
          </a:r>
          <a:r>
            <a:rPr lang="en-US" sz="1000" kern="1200" dirty="0" err="1"/>
            <a:t>resurse</a:t>
          </a:r>
          <a:r>
            <a:rPr lang="en-US" sz="1000" kern="1200" dirty="0"/>
            <a:t> </a:t>
          </a:r>
          <a:r>
            <a:rPr lang="en-US" sz="1000" kern="1200" dirty="0" err="1"/>
            <a:t>umane</a:t>
          </a:r>
          <a:r>
            <a:rPr lang="en-US" sz="1000" kern="1200" dirty="0"/>
            <a:t>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2</a:t>
          </a:r>
        </a:p>
      </dsp:txBody>
      <dsp:txXfrm>
        <a:off x="3598250" y="6765120"/>
        <a:ext cx="1385669" cy="544720"/>
      </dsp:txXfrm>
    </dsp:sp>
    <dsp:sp modelId="{AAA64073-FBE2-4A27-8BD6-000C6F3C2153}">
      <dsp:nvSpPr>
        <dsp:cNvPr id="0" name=""/>
        <dsp:cNvSpPr/>
      </dsp:nvSpPr>
      <dsp:spPr>
        <a:xfrm>
          <a:off x="3606886" y="7428261"/>
          <a:ext cx="1385683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asistenta</a:t>
          </a:r>
          <a:r>
            <a:rPr lang="en-US" sz="1000" i="0" kern="1200" dirty="0"/>
            <a:t> </a:t>
          </a:r>
          <a:r>
            <a:rPr lang="en-US" sz="1000" i="0" kern="1200" dirty="0" err="1"/>
            <a:t>sociala</a:t>
          </a:r>
          <a:r>
            <a:rPr lang="en-US" sz="1000" i="0" kern="1200" dirty="0"/>
            <a:t>*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Fpe</a:t>
          </a:r>
          <a:r>
            <a:rPr lang="en-US" sz="1000" i="1" kern="1200" dirty="0"/>
            <a:t> 2 Pc 3</a:t>
          </a:r>
        </a:p>
      </dsp:txBody>
      <dsp:txXfrm>
        <a:off x="3606886" y="7428261"/>
        <a:ext cx="1385683" cy="441194"/>
      </dsp:txXfrm>
    </dsp:sp>
    <dsp:sp modelId="{02767BA0-6BB9-4DFC-93AE-9F287F9C5854}">
      <dsp:nvSpPr>
        <dsp:cNvPr id="0" name=""/>
        <dsp:cNvSpPr/>
      </dsp:nvSpPr>
      <dsp:spPr>
        <a:xfrm>
          <a:off x="3598250" y="8025350"/>
          <a:ext cx="1385669" cy="44119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impozite</a:t>
          </a:r>
          <a:r>
            <a:rPr lang="en-US" sz="1000" i="0" kern="1200" dirty="0"/>
            <a:t> </a:t>
          </a:r>
          <a:r>
            <a:rPr lang="en-US" sz="1000" i="0" kern="1200" dirty="0" err="1"/>
            <a:t>si</a:t>
          </a:r>
          <a:r>
            <a:rPr lang="en-US" sz="1000" i="0" kern="1200" dirty="0"/>
            <a:t> </a:t>
          </a:r>
          <a:r>
            <a:rPr lang="en-US" sz="1000" i="0" kern="1200" dirty="0" err="1"/>
            <a:t>taxe</a:t>
          </a:r>
          <a:r>
            <a:rPr lang="en-US" sz="1000" i="0" kern="1200" dirty="0"/>
            <a:t>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2</a:t>
          </a:r>
        </a:p>
      </dsp:txBody>
      <dsp:txXfrm>
        <a:off x="3598250" y="8025350"/>
        <a:ext cx="1385669" cy="441194"/>
      </dsp:txXfrm>
    </dsp:sp>
    <dsp:sp modelId="{5B5CEE75-A05B-4EAC-B41A-749EB452F5CE}">
      <dsp:nvSpPr>
        <dsp:cNvPr id="0" name=""/>
        <dsp:cNvSpPr/>
      </dsp:nvSpPr>
      <dsp:spPr>
        <a:xfrm>
          <a:off x="3584956" y="8578262"/>
          <a:ext cx="1385669" cy="6233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achizitii</a:t>
          </a:r>
          <a:r>
            <a:rPr lang="en-US" sz="1000" i="0" kern="1200" dirty="0"/>
            <a:t> </a:t>
          </a:r>
          <a:r>
            <a:rPr lang="en-US" sz="1000" i="0" kern="1200" dirty="0" err="1"/>
            <a:t>publice</a:t>
          </a:r>
          <a:r>
            <a:rPr lang="en-US" sz="1000" i="0" kern="1200" dirty="0"/>
            <a:t>, </a:t>
          </a:r>
          <a:r>
            <a:rPr lang="en-US" sz="1000" i="0" kern="1200" dirty="0" err="1"/>
            <a:t>investitii</a:t>
          </a:r>
          <a:r>
            <a:rPr lang="en-US" sz="1000" i="0" kern="1200" dirty="0"/>
            <a:t> </a:t>
          </a:r>
          <a:r>
            <a:rPr lang="en-US" sz="1000" i="0" kern="1200" dirty="0" err="1"/>
            <a:t>si</a:t>
          </a:r>
          <a:r>
            <a:rPr lang="en-US" sz="1000" i="0" kern="1200" dirty="0"/>
            <a:t> </a:t>
          </a:r>
          <a:r>
            <a:rPr lang="en-US" sz="1000" i="0" kern="1200" dirty="0" err="1"/>
            <a:t>fonduri</a:t>
          </a:r>
          <a:r>
            <a:rPr lang="en-US" sz="1000" i="0" kern="1200" dirty="0"/>
            <a:t> </a:t>
          </a:r>
          <a:r>
            <a:rPr lang="en-US" sz="1000" i="0" kern="1200" dirty="0" err="1"/>
            <a:t>structurale</a:t>
          </a:r>
          <a:r>
            <a:rPr lang="en-US" sz="1000" i="0" kern="1200" dirty="0"/>
            <a:t>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3 Pc 1</a:t>
          </a:r>
        </a:p>
      </dsp:txBody>
      <dsp:txXfrm>
        <a:off x="3584956" y="8578262"/>
        <a:ext cx="1385669" cy="623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D64EE-FBE2-4FB7-B96D-8769A661D8C7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omogramă 3"/>
          <p:cNvGraphicFramePr/>
          <p:nvPr>
            <p:extLst>
              <p:ext uri="{D42A27DB-BD31-4B8C-83A1-F6EECF244321}">
                <p14:modId xmlns:p14="http://schemas.microsoft.com/office/powerpoint/2010/main" val="600653935"/>
              </p:ext>
            </p:extLst>
          </p:nvPr>
        </p:nvGraphicFramePr>
        <p:xfrm>
          <a:off x="205409" y="-381000"/>
          <a:ext cx="6629400" cy="1097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tăText 4"/>
          <p:cNvSpPr txBox="1"/>
          <p:nvPr/>
        </p:nvSpPr>
        <p:spPr>
          <a:xfrm>
            <a:off x="342900" y="152400"/>
            <a:ext cx="6286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    JUDETUL HUNEDOARA	                                                             </a:t>
            </a:r>
            <a:r>
              <a:rPr lang="en-US" sz="1200" i="1" dirty="0" err="1"/>
              <a:t>Anexa</a:t>
            </a:r>
            <a:r>
              <a:rPr lang="en-US" sz="1200" i="1" dirty="0"/>
              <a:t>  nr.1 la HCL nr. 96/2022                                                                                                     COMUNA</a:t>
            </a:r>
            <a:r>
              <a:rPr lang="en-US" sz="1000" i="1" dirty="0"/>
              <a:t> </a:t>
            </a:r>
            <a:r>
              <a:rPr lang="en-US" sz="1200" i="1" dirty="0"/>
              <a:t>SANTAMARIA-ORLEA    </a:t>
            </a:r>
          </a:p>
          <a:p>
            <a:r>
              <a:rPr lang="pt-BR" sz="1400" i="1" dirty="0"/>
              <a:t>                                                             O R G A N I G R A M A </a:t>
            </a:r>
            <a:endParaRPr lang="en-US" sz="1400" i="1" dirty="0"/>
          </a:p>
          <a:p>
            <a:r>
              <a:rPr lang="en-US" sz="900" dirty="0" err="1"/>
              <a:t>Functii</a:t>
            </a:r>
            <a:r>
              <a:rPr lang="en-US" sz="900" dirty="0"/>
              <a:t> de </a:t>
            </a:r>
            <a:r>
              <a:rPr lang="en-US" sz="900" dirty="0" err="1"/>
              <a:t>demnitate</a:t>
            </a:r>
            <a:r>
              <a:rPr lang="en-US" sz="900" dirty="0"/>
              <a:t> </a:t>
            </a:r>
            <a:r>
              <a:rPr lang="en-US" sz="900" dirty="0" err="1"/>
              <a:t>publica</a:t>
            </a:r>
            <a:r>
              <a:rPr lang="en-US" sz="900" dirty="0"/>
              <a:t>-: 2 ; </a:t>
            </a:r>
            <a:r>
              <a:rPr lang="en-US" sz="900" dirty="0" err="1"/>
              <a:t>Functii</a:t>
            </a:r>
            <a:r>
              <a:rPr lang="en-US" sz="900" dirty="0"/>
              <a:t> </a:t>
            </a:r>
            <a:r>
              <a:rPr lang="en-US" sz="900" dirty="0" err="1"/>
              <a:t>publice</a:t>
            </a:r>
            <a:r>
              <a:rPr lang="en-US" sz="900" dirty="0"/>
              <a:t> de </a:t>
            </a:r>
            <a:r>
              <a:rPr lang="en-US" sz="900" dirty="0" err="1"/>
              <a:t>conducere</a:t>
            </a:r>
            <a:r>
              <a:rPr lang="en-US" sz="900" dirty="0"/>
              <a:t>: 1;  </a:t>
            </a:r>
            <a:r>
              <a:rPr lang="en-US" sz="900" dirty="0" err="1"/>
              <a:t>Functii</a:t>
            </a:r>
            <a:r>
              <a:rPr lang="en-US" sz="900" dirty="0"/>
              <a:t> </a:t>
            </a:r>
            <a:r>
              <a:rPr lang="en-US" sz="900" dirty="0" err="1"/>
              <a:t>publice</a:t>
            </a:r>
            <a:r>
              <a:rPr lang="en-US" sz="900" dirty="0"/>
              <a:t> de </a:t>
            </a:r>
            <a:r>
              <a:rPr lang="en-US" sz="900" dirty="0" err="1"/>
              <a:t>executie</a:t>
            </a:r>
            <a:r>
              <a:rPr lang="en-US" sz="900" dirty="0"/>
              <a:t>: 18; Total </a:t>
            </a:r>
            <a:r>
              <a:rPr lang="en-US" sz="900" dirty="0" err="1"/>
              <a:t>functii</a:t>
            </a:r>
            <a:r>
              <a:rPr lang="en-US" sz="900" dirty="0"/>
              <a:t> </a:t>
            </a:r>
            <a:r>
              <a:rPr lang="en-US" sz="900" dirty="0" err="1"/>
              <a:t>publice</a:t>
            </a:r>
            <a:r>
              <a:rPr lang="en-US" sz="900" dirty="0"/>
              <a:t>: 19</a:t>
            </a:r>
          </a:p>
          <a:p>
            <a:pPr algn="just"/>
            <a:r>
              <a:rPr lang="en-US" sz="900" dirty="0"/>
              <a:t>Total </a:t>
            </a:r>
            <a:r>
              <a:rPr lang="en-US" sz="900" dirty="0" err="1"/>
              <a:t>posturi</a:t>
            </a:r>
            <a:r>
              <a:rPr lang="en-US" sz="900" dirty="0"/>
              <a:t> </a:t>
            </a:r>
            <a:r>
              <a:rPr lang="en-US" sz="900" dirty="0" err="1"/>
              <a:t>contractuale</a:t>
            </a:r>
            <a:r>
              <a:rPr lang="en-US" sz="900" dirty="0"/>
              <a:t>-: </a:t>
            </a:r>
            <a:r>
              <a:rPr lang="ro-RO" sz="900" dirty="0"/>
              <a:t>1</a:t>
            </a:r>
            <a:r>
              <a:rPr lang="en-GB" sz="900" dirty="0"/>
              <a:t>2</a:t>
            </a:r>
            <a:r>
              <a:rPr lang="en-US" sz="900" dirty="0"/>
              <a:t>;  Total </a:t>
            </a:r>
            <a:r>
              <a:rPr lang="en-US" sz="900" dirty="0" err="1"/>
              <a:t>posturi</a:t>
            </a:r>
            <a:r>
              <a:rPr lang="en-US" sz="900" dirty="0"/>
              <a:t>: 33 (din care 5* sunt sub </a:t>
            </a:r>
            <a:r>
              <a:rPr lang="en-US" sz="900" dirty="0" err="1"/>
              <a:t>incidenta</a:t>
            </a:r>
            <a:r>
              <a:rPr lang="en-US" sz="900" dirty="0"/>
              <a:t>  art. III , alin.2, OUG 63/2010)</a:t>
            </a:r>
            <a:endParaRPr lang="en-US" sz="800" dirty="0"/>
          </a:p>
        </p:txBody>
      </p:sp>
      <p:sp>
        <p:nvSpPr>
          <p:cNvPr id="6" name="CasetăText 5"/>
          <p:cNvSpPr txBox="1"/>
          <p:nvPr/>
        </p:nvSpPr>
        <p:spPr>
          <a:xfrm>
            <a:off x="3050215" y="8009106"/>
            <a:ext cx="3600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051439"/>
              </p:ext>
            </p:extLst>
          </p:nvPr>
        </p:nvGraphicFramePr>
        <p:xfrm>
          <a:off x="214712" y="6553200"/>
          <a:ext cx="2835503" cy="2209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980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PRESEDINTE DE SEDINTA,                                 </a:t>
                      </a:r>
                    </a:p>
                    <a:p>
                      <a:pPr algn="ctr"/>
                      <a:r>
                        <a:rPr lang="en-US" sz="1200" dirty="0"/>
                        <a:t> MITUCA OVIDIU BAIUTI                            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CONTRASEMNEAZA, </a:t>
                      </a:r>
                    </a:p>
                    <a:p>
                      <a:pPr algn="ctr"/>
                      <a:r>
                        <a:rPr lang="en-US" sz="1200" dirty="0"/>
                        <a:t>SECRETAR GENERAL  AL U.A.T.                                                                               BULTEAN VASILE ALINEL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24" name="Straight Connector 1123"/>
          <p:cNvCxnSpPr/>
          <p:nvPr/>
        </p:nvCxnSpPr>
        <p:spPr>
          <a:xfrm flipH="1">
            <a:off x="5790970" y="4542020"/>
            <a:ext cx="7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cxnSpLocks/>
          </p:cNvCxnSpPr>
          <p:nvPr/>
        </p:nvCxnSpPr>
        <p:spPr>
          <a:xfrm rot="16200000" flipH="1">
            <a:off x="3516358" y="1970043"/>
            <a:ext cx="511085" cy="381000"/>
          </a:xfrm>
          <a:prstGeom prst="bentConnector3">
            <a:avLst>
              <a:gd name="adj1" fmla="val 69734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235</Words>
  <Application>Microsoft Office PowerPoint</Application>
  <PresentationFormat>Expunere pe ecran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Temă Office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Vladut</dc:creator>
  <cp:lastModifiedBy>primaria santamariaorlea</cp:lastModifiedBy>
  <cp:revision>125</cp:revision>
  <cp:lastPrinted>2022-10-28T08:19:49Z</cp:lastPrinted>
  <dcterms:created xsi:type="dcterms:W3CDTF">2013-03-07T08:57:53Z</dcterms:created>
  <dcterms:modified xsi:type="dcterms:W3CDTF">2022-10-28T08:20:00Z</dcterms:modified>
</cp:coreProperties>
</file>