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55" autoAdjust="0"/>
  </p:normalViewPr>
  <p:slideViewPr>
    <p:cSldViewPr>
      <p:cViewPr varScale="1">
        <p:scale>
          <a:sx n="57" d="100"/>
          <a:sy n="57" d="100"/>
        </p:scale>
        <p:origin x="2130" y="4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F59AC-119B-44B6-8606-A055FCF078F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BEC4672-998D-4671-826F-A9FA31423AA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en-US" sz="1400" b="0" dirty="0">
              <a:latin typeface="Times New Roman" pitchFamily="18" charset="0"/>
              <a:cs typeface="Times New Roman" pitchFamily="18" charset="0"/>
            </a:rPr>
            <a:t>UAT COMUNA</a:t>
          </a:r>
        </a:p>
        <a:p>
          <a:pPr>
            <a:lnSpc>
              <a:spcPct val="100000"/>
            </a:lnSpc>
          </a:pPr>
          <a:r>
            <a:rPr lang="en-US" sz="1400" b="0" dirty="0">
              <a:latin typeface="Times New Roman" pitchFamily="18" charset="0"/>
              <a:cs typeface="Times New Roman" pitchFamily="18" charset="0"/>
            </a:rPr>
            <a:t>SÂNTĂMĂRIA-ORLEA</a:t>
          </a:r>
        </a:p>
      </dgm:t>
    </dgm:pt>
    <dgm:pt modelId="{9B40DE5C-1074-4FFE-88A3-C744A498AE8B}" type="parTrans" cxnId="{C31619EA-DA3B-419E-A2FE-72294D7F3AD4}">
      <dgm:prSet/>
      <dgm:spPr/>
      <dgm:t>
        <a:bodyPr/>
        <a:lstStyle/>
        <a:p>
          <a:endParaRPr lang="en-US"/>
        </a:p>
      </dgm:t>
    </dgm:pt>
    <dgm:pt modelId="{54121E33-8DA5-4853-BF89-CBFB1E7BA920}" type="sibTrans" cxnId="{C31619EA-DA3B-419E-A2FE-72294D7F3AD4}">
      <dgm:prSet/>
      <dgm:spPr/>
      <dgm:t>
        <a:bodyPr/>
        <a:lstStyle/>
        <a:p>
          <a:endParaRPr lang="en-US"/>
        </a:p>
      </dgm:t>
    </dgm:pt>
    <dgm:pt modelId="{FFEECAA4-3C8E-4062-973D-B446B67AB15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>
              <a:latin typeface="Times New Roman" pitchFamily="18" charset="0"/>
              <a:cs typeface="Times New Roman" pitchFamily="18" charset="0"/>
            </a:rPr>
            <a:t>CONSILIUL</a:t>
          </a:r>
          <a:r>
            <a:rPr lang="en-US" sz="1400" dirty="0"/>
            <a:t> LOCAL</a:t>
          </a:r>
        </a:p>
      </dgm:t>
    </dgm:pt>
    <dgm:pt modelId="{3E95DF1B-70FC-4C2D-BA1D-A2DFDEDBDEE8}" type="parTrans" cxnId="{6DAFB76C-7B7C-4C56-80C1-04387015CCFA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4AF41147-0874-4676-B1A9-31EDBEAA2353}" type="sibTrans" cxnId="{6DAFB76C-7B7C-4C56-80C1-04387015CCFA}">
      <dgm:prSet/>
      <dgm:spPr/>
      <dgm:t>
        <a:bodyPr/>
        <a:lstStyle/>
        <a:p>
          <a:endParaRPr lang="en-US"/>
        </a:p>
      </dgm:t>
    </dgm:pt>
    <dgm:pt modelId="{B241ED54-EAE8-4E58-94F7-9863FF45A679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 err="1"/>
            <a:t>Bibliotecă</a:t>
          </a:r>
          <a:endParaRPr lang="en-US" sz="1000" dirty="0"/>
        </a:p>
        <a:p>
          <a:r>
            <a:rPr lang="en-US" sz="1000" i="1" dirty="0"/>
            <a:t>Pc 1</a:t>
          </a:r>
        </a:p>
      </dgm:t>
    </dgm:pt>
    <dgm:pt modelId="{ED670EE9-DDA6-4607-ACE2-5BF4F3F22072}" type="parTrans" cxnId="{EF6436A3-9854-4D8F-8ECC-C3C902796A8C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94F4C890-3920-475D-8BDD-D479CA5AE532}" type="sibTrans" cxnId="{EF6436A3-9854-4D8F-8ECC-C3C902796A8C}">
      <dgm:prSet/>
      <dgm:spPr/>
      <dgm:t>
        <a:bodyPr/>
        <a:lstStyle/>
        <a:p>
          <a:endParaRPr lang="en-US"/>
        </a:p>
      </dgm:t>
    </dgm:pt>
    <dgm:pt modelId="{0A9A260F-79B9-4E22-A6BF-E41B964539D8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i="0" dirty="0">
              <a:latin typeface="Times New Roman" pitchFamily="18" charset="0"/>
              <a:cs typeface="Times New Roman" pitchFamily="18" charset="0"/>
            </a:rPr>
            <a:t>PRIMAR</a:t>
          </a:r>
        </a:p>
      </dgm:t>
    </dgm:pt>
    <dgm:pt modelId="{D56BDD91-0671-4D59-A8CA-B2C27BFA7BEA}" type="parTrans" cxnId="{253BAD1F-5AC6-437F-934B-D278B40C1A3E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2705201F-BB41-426F-80F2-A41B3428D6C6}" type="sibTrans" cxnId="{253BAD1F-5AC6-437F-934B-D278B40C1A3E}">
      <dgm:prSet/>
      <dgm:spPr/>
      <dgm:t>
        <a:bodyPr/>
        <a:lstStyle/>
        <a:p>
          <a:endParaRPr lang="en-US"/>
        </a:p>
      </dgm:t>
    </dgm:pt>
    <dgm:pt modelId="{507A2435-FDCD-475C-A0E9-22E1B3651127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VICEPRIMAR</a:t>
          </a:r>
        </a:p>
      </dgm:t>
    </dgm:pt>
    <dgm:pt modelId="{76F1250C-89FB-4CBC-B34F-DF6A7BDB59F5}" type="parTrans" cxnId="{EBCDC09B-66B1-45F3-8147-675A4C981B4C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FF6CB5BF-55C4-4951-86B0-BB22714D6F31}" type="sibTrans" cxnId="{EBCDC09B-66B1-45F3-8147-675A4C981B4C}">
      <dgm:prSet/>
      <dgm:spPr/>
      <dgm:t>
        <a:bodyPr/>
        <a:lstStyle/>
        <a:p>
          <a:endParaRPr lang="en-US"/>
        </a:p>
      </dgm:t>
    </dgm:pt>
    <dgm:pt modelId="{4B2BCCB8-5AE5-46AA-8101-F8CC1D03F75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b="0" i="0" dirty="0">
              <a:latin typeface="+mn-lt"/>
              <a:cs typeface="Times New Roman" pitchFamily="18" charset="0"/>
            </a:rPr>
            <a:t> Comp. </a:t>
          </a:r>
          <a:r>
            <a:rPr lang="en-US" sz="1000" b="0" i="0" dirty="0" err="1">
              <a:latin typeface="+mn-lt"/>
              <a:cs typeface="Times New Roman" pitchFamily="18" charset="0"/>
            </a:rPr>
            <a:t>registru</a:t>
          </a:r>
          <a:r>
            <a:rPr lang="en-US" sz="1000" b="0" i="0" dirty="0">
              <a:latin typeface="+mn-lt"/>
              <a:cs typeface="Times New Roman" pitchFamily="18" charset="0"/>
            </a:rPr>
            <a:t> </a:t>
          </a:r>
          <a:r>
            <a:rPr lang="en-US" sz="1000" b="0" i="0" dirty="0" err="1">
              <a:latin typeface="+mn-lt"/>
              <a:cs typeface="Times New Roman" pitchFamily="18" charset="0"/>
            </a:rPr>
            <a:t>agricol</a:t>
          </a:r>
          <a:r>
            <a:rPr lang="en-US" sz="1000" b="0" i="0" dirty="0">
              <a:latin typeface="+mn-lt"/>
              <a:cs typeface="Times New Roman" pitchFamily="18" charset="0"/>
            </a:rPr>
            <a:t>, </a:t>
          </a:r>
          <a:r>
            <a:rPr lang="en-US" sz="1000" b="0" i="0" dirty="0" err="1">
              <a:latin typeface="+mn-lt"/>
              <a:cs typeface="Times New Roman" pitchFamily="18" charset="0"/>
            </a:rPr>
            <a:t>cadastru</a:t>
          </a:r>
          <a:r>
            <a:rPr lang="en-US" sz="1000" b="0" i="0" dirty="0">
              <a:latin typeface="+mn-lt"/>
              <a:cs typeface="Times New Roman" pitchFamily="18" charset="0"/>
            </a:rPr>
            <a:t>        </a:t>
          </a:r>
          <a:r>
            <a:rPr lang="en-US" sz="1000" b="0" i="0" dirty="0" err="1">
              <a:latin typeface="+mn-lt"/>
              <a:cs typeface="Times New Roman" pitchFamily="18" charset="0"/>
            </a:rPr>
            <a:t>și</a:t>
          </a:r>
          <a:r>
            <a:rPr lang="en-US" sz="1000" b="0" i="0" dirty="0">
              <a:latin typeface="+mn-lt"/>
              <a:cs typeface="Times New Roman" pitchFamily="18" charset="0"/>
            </a:rPr>
            <a:t>  fond </a:t>
          </a:r>
          <a:r>
            <a:rPr lang="en-US" sz="1000" b="0" i="0" dirty="0" err="1">
              <a:latin typeface="+mn-lt"/>
              <a:cs typeface="Times New Roman" pitchFamily="18" charset="0"/>
            </a:rPr>
            <a:t>funciar</a:t>
          </a:r>
          <a:r>
            <a:rPr lang="en-US" sz="1000" b="0" i="0" dirty="0">
              <a:latin typeface="+mn-lt"/>
              <a:cs typeface="Times New Roman" pitchFamily="18" charset="0"/>
            </a:rPr>
            <a:t>                          </a:t>
          </a:r>
          <a:r>
            <a:rPr lang="en-US" sz="1000" b="0" i="1" dirty="0" err="1"/>
            <a:t>Fpe</a:t>
          </a:r>
          <a:r>
            <a:rPr lang="en-US" sz="1000" b="0" i="1" dirty="0"/>
            <a:t>  1</a:t>
          </a:r>
        </a:p>
      </dgm:t>
    </dgm:pt>
    <dgm:pt modelId="{B6C38B06-69C4-4836-B3F3-8293BE2A1E6B}" type="parTrans" cxnId="{16390804-679D-4B61-ADE6-4924D08105AB}">
      <dgm:prSet/>
      <dgm:spPr/>
      <dgm:t>
        <a:bodyPr/>
        <a:lstStyle/>
        <a:p>
          <a:endParaRPr lang="en-US" dirty="0"/>
        </a:p>
      </dgm:t>
    </dgm:pt>
    <dgm:pt modelId="{9597C787-8614-4660-9652-BD500FC3B4BF}" type="sibTrans" cxnId="{16390804-679D-4B61-ADE6-4924D08105AB}">
      <dgm:prSet/>
      <dgm:spPr/>
      <dgm:t>
        <a:bodyPr/>
        <a:lstStyle/>
        <a:p>
          <a:endParaRPr lang="en-US"/>
        </a:p>
      </dgm:t>
    </dgm:pt>
    <dgm:pt modelId="{2C46C8A2-4B29-4264-9EC9-AB2EF69B6CC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politie</a:t>
          </a:r>
          <a:r>
            <a:rPr lang="en-US" sz="1000" dirty="0"/>
            <a:t> </a:t>
          </a:r>
          <a:r>
            <a:rPr lang="en-US" sz="1000" dirty="0" err="1"/>
            <a:t>locală</a:t>
          </a:r>
          <a:endParaRPr lang="en-US" sz="1000" dirty="0"/>
        </a:p>
        <a:p>
          <a:r>
            <a:rPr lang="en-US" sz="1000" i="1" dirty="0" err="1"/>
            <a:t>Fpe</a:t>
          </a:r>
          <a:r>
            <a:rPr lang="en-US" sz="1000" i="1" dirty="0"/>
            <a:t> 3</a:t>
          </a:r>
        </a:p>
      </dgm:t>
    </dgm:pt>
    <dgm:pt modelId="{AAC69237-35E8-4128-AED4-AE6EEABA6652}" type="parTrans" cxnId="{8D857EC2-2318-4B56-AF6C-23A71A5ECC36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D5E8D7CD-B0F8-4009-AF44-E2DECCC705F4}" type="sibTrans" cxnId="{8D857EC2-2318-4B56-AF6C-23A71A5ECC36}">
      <dgm:prSet/>
      <dgm:spPr/>
      <dgm:t>
        <a:bodyPr/>
        <a:lstStyle/>
        <a:p>
          <a:endParaRPr lang="en-US"/>
        </a:p>
      </dgm:t>
    </dgm:pt>
    <dgm:pt modelId="{7E5E2B40-63C5-4557-9DF9-8FC1F1910DD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urbanism </a:t>
          </a:r>
          <a:r>
            <a:rPr lang="en-US" sz="1000" dirty="0" err="1"/>
            <a:t>si</a:t>
          </a:r>
          <a:r>
            <a:rPr lang="en-US" sz="1000" dirty="0"/>
            <a:t>     </a:t>
          </a:r>
          <a:r>
            <a:rPr lang="en-US" sz="1000" dirty="0" err="1"/>
            <a:t>amenajarea</a:t>
          </a:r>
          <a:r>
            <a:rPr lang="en-US" sz="1000" dirty="0"/>
            <a:t> </a:t>
          </a:r>
          <a:r>
            <a:rPr lang="en-US" sz="1000" dirty="0" err="1"/>
            <a:t>teritoriului</a:t>
          </a:r>
          <a:r>
            <a:rPr lang="en-US" sz="1000" dirty="0"/>
            <a:t>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C79A90E2-85EF-4D7B-A71A-B4D3900031AC}" type="parTrans" cxnId="{52ACE478-F970-432B-8BE0-48328919FDFD}">
      <dgm:prSet/>
      <dgm:spPr/>
      <dgm:t>
        <a:bodyPr/>
        <a:lstStyle/>
        <a:p>
          <a:endParaRPr lang="en-US" dirty="0"/>
        </a:p>
      </dgm:t>
    </dgm:pt>
    <dgm:pt modelId="{EB3D5E82-7130-4837-8916-F61DC89C8A47}" type="sibTrans" cxnId="{52ACE478-F970-432B-8BE0-48328919FDFD}">
      <dgm:prSet/>
      <dgm:spPr/>
      <dgm:t>
        <a:bodyPr/>
        <a:lstStyle/>
        <a:p>
          <a:endParaRPr lang="en-US"/>
        </a:p>
      </dgm:t>
    </dgm:pt>
    <dgm:pt modelId="{DCE1A09C-199D-4A45-8CE1-DF928AEDE71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administrativ</a:t>
          </a:r>
          <a:r>
            <a:rPr lang="en-US" sz="1000" dirty="0"/>
            <a:t> </a:t>
          </a:r>
          <a:r>
            <a:rPr lang="en-US" sz="1000" dirty="0" err="1"/>
            <a:t>și</a:t>
          </a:r>
          <a:r>
            <a:rPr lang="en-US" sz="1000" dirty="0"/>
            <a:t> </a:t>
          </a:r>
          <a:r>
            <a:rPr lang="en-US" sz="1000" dirty="0" err="1"/>
            <a:t>gospodarire</a:t>
          </a:r>
          <a:r>
            <a:rPr lang="en-US" sz="1000" dirty="0"/>
            <a:t> </a:t>
          </a:r>
          <a:r>
            <a:rPr lang="en-US" sz="1000" dirty="0" err="1"/>
            <a:t>comunală</a:t>
          </a:r>
          <a:r>
            <a:rPr lang="en-US" sz="1000" dirty="0"/>
            <a:t>                P</a:t>
          </a:r>
          <a:r>
            <a:rPr lang="en-US" sz="1000" i="1" dirty="0"/>
            <a:t>c </a:t>
          </a:r>
          <a:r>
            <a:rPr lang="ro-RO" sz="1000" i="1" dirty="0"/>
            <a:t>6</a:t>
          </a:r>
          <a:endParaRPr lang="en-US" sz="1000" i="1" dirty="0"/>
        </a:p>
      </dgm:t>
    </dgm:pt>
    <dgm:pt modelId="{CC937073-5D26-4E1E-95C9-C82353747F7F}" type="parTrans" cxnId="{3BDBA8C2-92AD-4D96-8703-FB8FB3CAA778}">
      <dgm:prSet/>
      <dgm:spPr/>
      <dgm:t>
        <a:bodyPr/>
        <a:lstStyle/>
        <a:p>
          <a:endParaRPr lang="en-US" dirty="0"/>
        </a:p>
      </dgm:t>
    </dgm:pt>
    <dgm:pt modelId="{529C47BE-7B82-475F-9154-EC32AC5F88BE}" type="sibTrans" cxnId="{3BDBA8C2-92AD-4D96-8703-FB8FB3CAA778}">
      <dgm:prSet/>
      <dgm:spPr/>
      <dgm:t>
        <a:bodyPr/>
        <a:lstStyle/>
        <a:p>
          <a:endParaRPr lang="en-US"/>
        </a:p>
      </dgm:t>
    </dgm:pt>
    <dgm:pt modelId="{78E18A1E-A1F3-4A04-A0B1-537356A5484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400" dirty="0"/>
            <a:t>SECRETAR GENERAL  AL COMUNEI </a:t>
          </a:r>
        </a:p>
        <a:p>
          <a:pPr algn="ctr"/>
          <a:r>
            <a:rPr lang="en-US" sz="1000" i="1" dirty="0" err="1"/>
            <a:t>Fpc</a:t>
          </a:r>
          <a:r>
            <a:rPr lang="en-US" sz="1000" i="1" dirty="0"/>
            <a:t> 1</a:t>
          </a:r>
        </a:p>
      </dgm:t>
    </dgm:pt>
    <dgm:pt modelId="{19279599-ABEB-4B73-9DB6-91D7F8912311}" type="parTrans" cxnId="{57D449CC-8223-4306-9A93-89C7F705840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13F3B600-5763-4934-8BB2-4F9F122105D3}" type="sibTrans" cxnId="{57D449CC-8223-4306-9A93-89C7F705840B}">
      <dgm:prSet/>
      <dgm:spPr/>
      <dgm:t>
        <a:bodyPr/>
        <a:lstStyle/>
        <a:p>
          <a:endParaRPr lang="en-US"/>
        </a:p>
      </dgm:t>
    </dgm:pt>
    <dgm:pt modelId="{69D27BB2-9539-4928-8C4D-093B2F9B754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/>
            <a:t>Comp. </a:t>
          </a:r>
          <a:r>
            <a:rPr lang="en-US" sz="1000" dirty="0" err="1"/>
            <a:t>buget</a:t>
          </a:r>
          <a:r>
            <a:rPr lang="en-US" sz="1000" dirty="0"/>
            <a:t>, </a:t>
          </a:r>
          <a:r>
            <a:rPr lang="en-US" sz="1000" dirty="0" err="1"/>
            <a:t>finanțe</a:t>
          </a:r>
          <a:r>
            <a:rPr lang="en-US" sz="1000" dirty="0"/>
            <a:t>, </a:t>
          </a:r>
          <a:r>
            <a:rPr lang="en-US" sz="1000" dirty="0" err="1"/>
            <a:t>contabilitate</a:t>
          </a:r>
          <a:r>
            <a:rPr lang="en-US" sz="1000" dirty="0"/>
            <a:t> </a:t>
          </a:r>
          <a:r>
            <a:rPr lang="en-US" sz="1000" dirty="0" err="1"/>
            <a:t>și</a:t>
          </a:r>
          <a:r>
            <a:rPr lang="en-US" sz="1000" dirty="0"/>
            <a:t> </a:t>
          </a:r>
          <a:r>
            <a:rPr lang="en-US" sz="1000" dirty="0" err="1"/>
            <a:t>resurse</a:t>
          </a:r>
          <a:r>
            <a:rPr lang="en-US" sz="1000" dirty="0"/>
            <a:t> </a:t>
          </a:r>
          <a:r>
            <a:rPr lang="en-US" sz="1000" dirty="0" err="1"/>
            <a:t>umane</a:t>
          </a:r>
          <a:r>
            <a:rPr lang="en-US" sz="1000" dirty="0"/>
            <a:t>                                         </a:t>
          </a:r>
          <a:r>
            <a:rPr lang="en-US" sz="1000" i="1" dirty="0" err="1"/>
            <a:t>Fpe</a:t>
          </a:r>
          <a:r>
            <a:rPr lang="en-US" sz="1000" i="1" dirty="0"/>
            <a:t> 2</a:t>
          </a:r>
        </a:p>
      </dgm:t>
    </dgm:pt>
    <dgm:pt modelId="{0D997244-5B2B-4794-B584-0F9C6C829DA1}" type="sibTrans" cxnId="{10B8C037-0B56-4662-A039-D1B495BF393E}">
      <dgm:prSet/>
      <dgm:spPr/>
      <dgm:t>
        <a:bodyPr/>
        <a:lstStyle/>
        <a:p>
          <a:endParaRPr lang="en-US"/>
        </a:p>
      </dgm:t>
    </dgm:pt>
    <dgm:pt modelId="{BF354D9C-11DB-444D-803A-83484E6D97CB}" type="parTrans" cxnId="{10B8C037-0B56-4662-A039-D1B495BF393E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B91314D-8AC9-495A-9B59-6C5CDCED813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000" i="0" dirty="0"/>
            <a:t>Comp. </a:t>
          </a:r>
          <a:r>
            <a:rPr lang="en-US" sz="1000" i="0" dirty="0" err="1"/>
            <a:t>registratură</a:t>
          </a:r>
          <a:r>
            <a:rPr lang="en-US" sz="1000" i="0" dirty="0"/>
            <a:t>                             </a:t>
          </a:r>
          <a:r>
            <a:rPr lang="en-US" sz="1000" i="0" dirty="0" err="1"/>
            <a:t>și</a:t>
          </a:r>
          <a:r>
            <a:rPr lang="en-US" sz="1000" i="0" dirty="0"/>
            <a:t> </a:t>
          </a:r>
          <a:r>
            <a:rPr lang="en-US" sz="1000" i="0" dirty="0" err="1"/>
            <a:t>relații</a:t>
          </a:r>
          <a:r>
            <a:rPr lang="en-US" sz="1000" i="0" dirty="0"/>
            <a:t> </a:t>
          </a:r>
          <a:r>
            <a:rPr lang="en-US" sz="1000" i="0" dirty="0" err="1"/>
            <a:t>publice</a:t>
          </a:r>
          <a:r>
            <a:rPr lang="en-US" sz="1000" i="0" dirty="0"/>
            <a:t>                            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1D494366-B991-411C-A901-A44E52078333}" type="parTrans" cxnId="{E8616B9F-8A45-430C-A998-E1B6C0C8305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27EE4BF-2BDB-43FC-9810-266109DFD27A}" type="sibTrans" cxnId="{E8616B9F-8A45-430C-A998-E1B6C0C8305B}">
      <dgm:prSet/>
      <dgm:spPr/>
      <dgm:t>
        <a:bodyPr/>
        <a:lstStyle/>
        <a:p>
          <a:endParaRPr lang="en-US"/>
        </a:p>
      </dgm:t>
    </dgm:pt>
    <dgm:pt modelId="{AFD4A3DC-77BD-43D8-8F9B-E29E9359313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asistență</a:t>
          </a:r>
          <a:r>
            <a:rPr lang="en-US" sz="1000" i="0" dirty="0"/>
            <a:t> </a:t>
          </a:r>
          <a:r>
            <a:rPr lang="en-US" sz="1000" i="0" dirty="0" err="1"/>
            <a:t>socială</a:t>
          </a:r>
          <a:r>
            <a:rPr lang="en-US" sz="1000" i="0" dirty="0"/>
            <a:t>             </a:t>
          </a:r>
          <a:r>
            <a:rPr lang="en-US" sz="1000" i="1" dirty="0" err="1"/>
            <a:t>Fpe</a:t>
          </a:r>
          <a:r>
            <a:rPr lang="en-US" sz="1000" i="1" dirty="0"/>
            <a:t> 2 Pc 3</a:t>
          </a:r>
        </a:p>
      </dgm:t>
    </dgm:pt>
    <dgm:pt modelId="{3C3E9F59-193F-4696-8D56-362247883EE1}" type="parTrans" cxnId="{9519BDED-E12A-47C7-830D-7ACF1F0B5083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D606D49-4281-4AA3-8608-54ED18363146}" type="sibTrans" cxnId="{9519BDED-E12A-47C7-830D-7ACF1F0B5083}">
      <dgm:prSet/>
      <dgm:spPr/>
      <dgm:t>
        <a:bodyPr/>
        <a:lstStyle/>
        <a:p>
          <a:endParaRPr lang="en-US"/>
        </a:p>
      </dgm:t>
    </dgm:pt>
    <dgm:pt modelId="{95612B5F-7D72-4C30-B8D4-C4396CB83D8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impozite</a:t>
          </a:r>
          <a:r>
            <a:rPr lang="en-US" sz="1000" i="0" dirty="0"/>
            <a:t> </a:t>
          </a:r>
          <a:r>
            <a:rPr lang="en-US" sz="1000" i="0" dirty="0" err="1"/>
            <a:t>și</a:t>
          </a:r>
          <a:r>
            <a:rPr lang="en-US" sz="1000" i="0" dirty="0"/>
            <a:t> </a:t>
          </a:r>
          <a:r>
            <a:rPr lang="en-US" sz="1000" i="0" dirty="0" err="1"/>
            <a:t>taxe</a:t>
          </a:r>
          <a:r>
            <a:rPr lang="en-US" sz="1000" i="0" dirty="0"/>
            <a:t>                         </a:t>
          </a:r>
          <a:r>
            <a:rPr lang="en-US" sz="1000" i="1" dirty="0" err="1"/>
            <a:t>Fpe</a:t>
          </a:r>
          <a:r>
            <a:rPr lang="en-US" sz="1000" i="1" dirty="0"/>
            <a:t> 2</a:t>
          </a:r>
        </a:p>
      </dgm:t>
    </dgm:pt>
    <dgm:pt modelId="{AC4D4A78-F67F-413E-B26E-66D59D7B5E76}" type="parTrans" cxnId="{EBC1AB26-45F8-4D6B-8378-4E0A7059D44B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0C26665-8559-4571-9662-12CD3B8A5BDD}" type="sibTrans" cxnId="{EBC1AB26-45F8-4D6B-8378-4E0A7059D44B}">
      <dgm:prSet/>
      <dgm:spPr/>
      <dgm:t>
        <a:bodyPr/>
        <a:lstStyle/>
        <a:p>
          <a:endParaRPr lang="en-US"/>
        </a:p>
      </dgm:t>
    </dgm:pt>
    <dgm:pt modelId="{93330E78-A71D-452C-93C8-A631F9E4DD6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achizitii</a:t>
          </a:r>
          <a:r>
            <a:rPr lang="en-US" sz="1000" i="0" dirty="0"/>
            <a:t> </a:t>
          </a:r>
          <a:r>
            <a:rPr lang="en-US" sz="1000" i="0" dirty="0" err="1"/>
            <a:t>publice</a:t>
          </a:r>
          <a:r>
            <a:rPr lang="en-US" sz="1000" i="0" dirty="0"/>
            <a:t>, </a:t>
          </a:r>
          <a:r>
            <a:rPr lang="en-US" sz="1000" i="0" dirty="0" err="1"/>
            <a:t>investiții</a:t>
          </a:r>
          <a:r>
            <a:rPr lang="en-US" sz="1000" i="0" dirty="0"/>
            <a:t> </a:t>
          </a:r>
          <a:r>
            <a:rPr lang="en-US" sz="1000" i="0" dirty="0" err="1"/>
            <a:t>și</a:t>
          </a:r>
          <a:r>
            <a:rPr lang="en-US" sz="1000" i="0" dirty="0"/>
            <a:t> </a:t>
          </a:r>
          <a:r>
            <a:rPr lang="en-US" sz="1000" i="0" dirty="0" err="1"/>
            <a:t>fonduri</a:t>
          </a:r>
          <a:r>
            <a:rPr lang="en-US" sz="1000" i="0" dirty="0"/>
            <a:t> </a:t>
          </a:r>
          <a:r>
            <a:rPr lang="en-US" sz="1000" i="0" dirty="0" err="1"/>
            <a:t>structurale</a:t>
          </a:r>
          <a:r>
            <a:rPr lang="en-US" sz="1000" i="0" dirty="0"/>
            <a:t>                           </a:t>
          </a:r>
          <a:r>
            <a:rPr lang="en-US" sz="1000" i="1" dirty="0" err="1"/>
            <a:t>Fpe</a:t>
          </a:r>
          <a:r>
            <a:rPr lang="en-US" sz="1000" i="1" dirty="0"/>
            <a:t> 2 Pc 1</a:t>
          </a:r>
        </a:p>
      </dgm:t>
    </dgm:pt>
    <dgm:pt modelId="{A4D9521B-B6E8-4694-AA2E-AED06A84D805}" type="parTrans" cxnId="{F3AEE88E-D57E-454D-9361-26796EF4782F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6CDCDE7-6367-4E36-9FF9-6C8E73BA06E5}" type="sibTrans" cxnId="{F3AEE88E-D57E-454D-9361-26796EF4782F}">
      <dgm:prSet/>
      <dgm:spPr/>
      <dgm:t>
        <a:bodyPr/>
        <a:lstStyle/>
        <a:p>
          <a:endParaRPr lang="en-US"/>
        </a:p>
      </dgm:t>
    </dgm:pt>
    <dgm:pt modelId="{8A9C19E7-AEBA-4E09-968B-B6A1B3270E6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sport,  </a:t>
          </a:r>
          <a:r>
            <a:rPr lang="en-US" sz="1000" i="0" dirty="0" err="1"/>
            <a:t>cultură</a:t>
          </a:r>
          <a:r>
            <a:rPr lang="en-US" sz="1000" i="0" dirty="0"/>
            <a:t>, </a:t>
          </a:r>
          <a:r>
            <a:rPr lang="en-US" sz="1000" i="0" dirty="0" err="1"/>
            <a:t>recreere</a:t>
          </a:r>
          <a:r>
            <a:rPr lang="en-US" sz="1000" i="0" dirty="0"/>
            <a:t>                              </a:t>
          </a:r>
          <a:r>
            <a:rPr lang="en-US" sz="1000" i="1" dirty="0"/>
            <a:t> </a:t>
          </a:r>
          <a:r>
            <a:rPr lang="en-US" sz="1000" i="1" dirty="0" err="1"/>
            <a:t>Fpe</a:t>
          </a:r>
          <a:r>
            <a:rPr lang="en-US" sz="1000" i="1" dirty="0"/>
            <a:t> 1 Pc 1</a:t>
          </a:r>
        </a:p>
      </dgm:t>
    </dgm:pt>
    <dgm:pt modelId="{F15702D6-F29D-4967-8641-AAE88E0804B3}" type="sibTrans" cxnId="{15D451DC-4AA3-4C76-ADD8-F22D249F8FDE}">
      <dgm:prSet/>
      <dgm:spPr/>
      <dgm:t>
        <a:bodyPr/>
        <a:lstStyle/>
        <a:p>
          <a:endParaRPr lang="en-US"/>
        </a:p>
      </dgm:t>
    </dgm:pt>
    <dgm:pt modelId="{9F2EDE64-2A08-46B3-AA24-CBC7D3E0B9A3}" type="parTrans" cxnId="{15D451DC-4AA3-4C76-ADD8-F22D249F8FDE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dirty="0"/>
        </a:p>
      </dgm:t>
    </dgm:pt>
    <dgm:pt modelId="{9FF05B7D-56BF-4A68-A02C-D6C418E120BE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1" dirty="0"/>
            <a:t>Serviciu </a:t>
          </a:r>
          <a:r>
            <a:rPr lang="en-US" sz="1000" i="1" dirty="0" err="1"/>
            <a:t>Voluntar</a:t>
          </a:r>
          <a:r>
            <a:rPr lang="en-US" sz="1000" i="1" dirty="0"/>
            <a:t> </a:t>
          </a:r>
          <a:r>
            <a:rPr lang="en-US" sz="1000" i="1" dirty="0" err="1"/>
            <a:t>pentru</a:t>
          </a:r>
          <a:r>
            <a:rPr lang="en-US" sz="1000" i="1" dirty="0"/>
            <a:t>            </a:t>
          </a:r>
          <a:r>
            <a:rPr lang="en-US" sz="1000" i="1" dirty="0" err="1"/>
            <a:t>Situații</a:t>
          </a:r>
          <a:r>
            <a:rPr lang="en-US" sz="1000" i="1" dirty="0"/>
            <a:t> de Urgență                     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963EF02B-1067-44F4-BC07-3B09103C35B3}" type="parTrans" cxnId="{616AD136-692E-4F46-893A-096AA65EB41A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BDF7EDC-33EE-41D1-AAA6-F4931609030C}" type="sibTrans" cxnId="{616AD136-692E-4F46-893A-096AA65EB41A}">
      <dgm:prSet/>
      <dgm:spPr/>
      <dgm:t>
        <a:bodyPr/>
        <a:lstStyle/>
        <a:p>
          <a:endParaRPr lang="en-US"/>
        </a:p>
      </dgm:t>
    </dgm:pt>
    <dgm:pt modelId="{47F2D444-ACE2-40D1-B269-FC7C01DE935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0" dirty="0"/>
            <a:t>Comp. </a:t>
          </a:r>
          <a:r>
            <a:rPr lang="en-US" sz="1000" i="0" dirty="0" err="1"/>
            <a:t>implementare</a:t>
          </a:r>
          <a:r>
            <a:rPr lang="en-US" sz="1000" i="0" dirty="0"/>
            <a:t> </a:t>
          </a:r>
          <a:r>
            <a:rPr lang="en-US" sz="1000" i="0" dirty="0" err="1"/>
            <a:t>proiecte</a:t>
          </a:r>
          <a:r>
            <a:rPr lang="en-US" sz="1000" i="0" dirty="0"/>
            <a:t> </a:t>
          </a:r>
          <a:r>
            <a:rPr lang="en-US" sz="1000" i="0" dirty="0" err="1"/>
            <a:t>finanțate</a:t>
          </a:r>
          <a:r>
            <a:rPr lang="en-US" sz="1000" i="0" dirty="0"/>
            <a:t> din </a:t>
          </a:r>
          <a:r>
            <a:rPr lang="en-US" sz="1000" i="0" dirty="0" err="1"/>
            <a:t>fonduri</a:t>
          </a:r>
          <a:r>
            <a:rPr lang="en-US" sz="1000" i="0" dirty="0"/>
            <a:t> externe </a:t>
          </a:r>
          <a:r>
            <a:rPr lang="en-US" sz="1000" i="0" dirty="0" err="1"/>
            <a:t>nerambursabile</a:t>
          </a:r>
          <a:r>
            <a:rPr lang="en-US" sz="1000" i="0" dirty="0"/>
            <a:t>                            Pc</a:t>
          </a:r>
          <a:r>
            <a:rPr lang="en-US" sz="1000" i="1" dirty="0"/>
            <a:t> 8</a:t>
          </a:r>
        </a:p>
      </dgm:t>
    </dgm:pt>
    <dgm:pt modelId="{B96AB6AE-F960-4C93-8591-A8DC6E67CA1E}" type="parTrans" cxnId="{A0B61947-ACC4-47CE-B0EE-40717EA1528B}">
      <dgm:prSet/>
      <dgm:spPr/>
      <dgm:t>
        <a:bodyPr/>
        <a:lstStyle/>
        <a:p>
          <a:endParaRPr lang="en-GB"/>
        </a:p>
      </dgm:t>
    </dgm:pt>
    <dgm:pt modelId="{A77DAACB-3B3B-4F39-A499-6CC927B24C9A}" type="sibTrans" cxnId="{A0B61947-ACC4-47CE-B0EE-40717EA1528B}">
      <dgm:prSet/>
      <dgm:spPr/>
      <dgm:t>
        <a:bodyPr/>
        <a:lstStyle/>
        <a:p>
          <a:endParaRPr lang="en-GB"/>
        </a:p>
      </dgm:t>
    </dgm:pt>
    <dgm:pt modelId="{419460AB-01A9-4EF5-9133-F94C14CAB2EC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i="1" dirty="0"/>
            <a:t>Comp. </a:t>
          </a:r>
          <a:r>
            <a:rPr lang="en-US" sz="1000" i="1"/>
            <a:t>administrarea</a:t>
          </a:r>
          <a:r>
            <a:rPr lang="en-US" sz="1000" i="1" dirty="0"/>
            <a:t> </a:t>
          </a:r>
          <a:r>
            <a:rPr lang="en-US" sz="1000" i="1" dirty="0" err="1"/>
            <a:t>patrimoniului</a:t>
          </a:r>
          <a:r>
            <a:rPr lang="en-US" sz="1000" i="1" dirty="0"/>
            <a:t>                             </a:t>
          </a:r>
          <a:r>
            <a:rPr lang="en-US" sz="1000" i="1" dirty="0" err="1"/>
            <a:t>Fpe</a:t>
          </a:r>
          <a:r>
            <a:rPr lang="en-US" sz="1000" i="1" dirty="0"/>
            <a:t> 1</a:t>
          </a:r>
        </a:p>
      </dgm:t>
    </dgm:pt>
    <dgm:pt modelId="{E364EF78-01A5-4526-ACEF-F502F8520804}" type="parTrans" cxnId="{007AE8BC-C406-4D29-87E2-5FBB40C3FB21}">
      <dgm:prSet/>
      <dgm:spPr/>
      <dgm:t>
        <a:bodyPr/>
        <a:lstStyle/>
        <a:p>
          <a:endParaRPr lang="en-GB">
            <a:solidFill>
              <a:schemeClr val="accent2"/>
            </a:solidFill>
          </a:endParaRPr>
        </a:p>
      </dgm:t>
    </dgm:pt>
    <dgm:pt modelId="{DBFD894D-BEC1-4C22-88C0-1EC4AAB3C5C3}" type="sibTrans" cxnId="{007AE8BC-C406-4D29-87E2-5FBB40C3FB21}">
      <dgm:prSet/>
      <dgm:spPr/>
      <dgm:t>
        <a:bodyPr/>
        <a:lstStyle/>
        <a:p>
          <a:endParaRPr lang="en-GB"/>
        </a:p>
      </dgm:t>
    </dgm:pt>
    <dgm:pt modelId="{F47CB4A8-CDF6-417A-9DE6-7F09C2D18BC2}" type="pres">
      <dgm:prSet presAssocID="{BABF59AC-119B-44B6-8606-A055FCF078F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6A3014A-BBDB-4078-AB5E-3F4C9297CE77}" type="pres">
      <dgm:prSet presAssocID="{2BEC4672-998D-4671-826F-A9FA31423AA4}" presName="root1" presStyleCnt="0"/>
      <dgm:spPr/>
    </dgm:pt>
    <dgm:pt modelId="{00A8EF68-BE2F-414D-B327-FA33F59A4E70}" type="pres">
      <dgm:prSet presAssocID="{2BEC4672-998D-4671-826F-A9FA31423AA4}" presName="LevelOneTextNode" presStyleLbl="node0" presStyleIdx="0" presStyleCnt="1">
        <dgm:presLayoutVars>
          <dgm:chPref val="3"/>
        </dgm:presLayoutVars>
      </dgm:prSet>
      <dgm:spPr/>
    </dgm:pt>
    <dgm:pt modelId="{051615C1-76E3-4905-8D9A-EC14853CC547}" type="pres">
      <dgm:prSet presAssocID="{2BEC4672-998D-4671-826F-A9FA31423AA4}" presName="level2hierChild" presStyleCnt="0"/>
      <dgm:spPr/>
    </dgm:pt>
    <dgm:pt modelId="{83DC64A5-F268-4340-AFE7-84CC36A13A77}" type="pres">
      <dgm:prSet presAssocID="{3E95DF1B-70FC-4C2D-BA1D-A2DFDEDBDEE8}" presName="conn2-1" presStyleLbl="parChTrans1D2" presStyleIdx="0" presStyleCnt="2"/>
      <dgm:spPr/>
    </dgm:pt>
    <dgm:pt modelId="{6798B091-CBFC-48A7-A8C8-FB8A459BC190}" type="pres">
      <dgm:prSet presAssocID="{3E95DF1B-70FC-4C2D-BA1D-A2DFDEDBDEE8}" presName="connTx" presStyleLbl="parChTrans1D2" presStyleIdx="0" presStyleCnt="2"/>
      <dgm:spPr/>
    </dgm:pt>
    <dgm:pt modelId="{6353216B-7194-4BCA-839A-5A9FA22BB150}" type="pres">
      <dgm:prSet presAssocID="{FFEECAA4-3C8E-4062-973D-B446B67AB152}" presName="root2" presStyleCnt="0"/>
      <dgm:spPr/>
    </dgm:pt>
    <dgm:pt modelId="{16111366-78D9-4DE9-9073-7EAEFAEFCF44}" type="pres">
      <dgm:prSet presAssocID="{FFEECAA4-3C8E-4062-973D-B446B67AB152}" presName="LevelTwoTextNode" presStyleLbl="node2" presStyleIdx="0" presStyleCnt="2">
        <dgm:presLayoutVars>
          <dgm:chPref val="3"/>
        </dgm:presLayoutVars>
      </dgm:prSet>
      <dgm:spPr/>
    </dgm:pt>
    <dgm:pt modelId="{1D8523D2-A215-4552-8594-C4D5AACCD2E2}" type="pres">
      <dgm:prSet presAssocID="{FFEECAA4-3C8E-4062-973D-B446B67AB152}" presName="level3hierChild" presStyleCnt="0"/>
      <dgm:spPr/>
    </dgm:pt>
    <dgm:pt modelId="{E732EF03-CC29-44FB-9A3C-CDCA6983A303}" type="pres">
      <dgm:prSet presAssocID="{ED670EE9-DDA6-4607-ACE2-5BF4F3F22072}" presName="conn2-1" presStyleLbl="parChTrans1D3" presStyleIdx="0" presStyleCnt="13"/>
      <dgm:spPr/>
    </dgm:pt>
    <dgm:pt modelId="{D40D9D5C-C1C7-450F-8A1A-BE17CF15AF09}" type="pres">
      <dgm:prSet presAssocID="{ED670EE9-DDA6-4607-ACE2-5BF4F3F22072}" presName="connTx" presStyleLbl="parChTrans1D3" presStyleIdx="0" presStyleCnt="13"/>
      <dgm:spPr/>
    </dgm:pt>
    <dgm:pt modelId="{4A42D400-D17D-43D5-8A5E-984A2AE69A29}" type="pres">
      <dgm:prSet presAssocID="{B241ED54-EAE8-4E58-94F7-9863FF45A679}" presName="root2" presStyleCnt="0"/>
      <dgm:spPr/>
    </dgm:pt>
    <dgm:pt modelId="{62F068D0-61E3-4C57-A53B-FB7A193FCDFE}" type="pres">
      <dgm:prSet presAssocID="{B241ED54-EAE8-4E58-94F7-9863FF45A679}" presName="LevelTwoTextNode" presStyleLbl="node3" presStyleIdx="0" presStyleCnt="13" custScaleY="72036">
        <dgm:presLayoutVars>
          <dgm:chPref val="3"/>
        </dgm:presLayoutVars>
      </dgm:prSet>
      <dgm:spPr/>
    </dgm:pt>
    <dgm:pt modelId="{4A1AEE89-ED61-4A09-9F67-171749271BB4}" type="pres">
      <dgm:prSet presAssocID="{B241ED54-EAE8-4E58-94F7-9863FF45A679}" presName="level3hierChild" presStyleCnt="0"/>
      <dgm:spPr/>
    </dgm:pt>
    <dgm:pt modelId="{1D09822F-D3C4-4467-B879-BB0279A014B7}" type="pres">
      <dgm:prSet presAssocID="{963EF02B-1067-44F4-BC07-3B09103C35B3}" presName="conn2-1" presStyleLbl="parChTrans1D3" presStyleIdx="1" presStyleCnt="13"/>
      <dgm:spPr/>
    </dgm:pt>
    <dgm:pt modelId="{DE817359-F60B-49AD-A9E2-AD53819A5D47}" type="pres">
      <dgm:prSet presAssocID="{963EF02B-1067-44F4-BC07-3B09103C35B3}" presName="connTx" presStyleLbl="parChTrans1D3" presStyleIdx="1" presStyleCnt="13"/>
      <dgm:spPr/>
    </dgm:pt>
    <dgm:pt modelId="{9641FE0F-22D7-4CDE-9CB5-9D5F540C89C2}" type="pres">
      <dgm:prSet presAssocID="{9FF05B7D-56BF-4A68-A02C-D6C418E120BE}" presName="root2" presStyleCnt="0"/>
      <dgm:spPr/>
    </dgm:pt>
    <dgm:pt modelId="{3E4B3788-037D-4982-9684-807F25AFE524}" type="pres">
      <dgm:prSet presAssocID="{9FF05B7D-56BF-4A68-A02C-D6C418E120BE}" presName="LevelTwoTextNode" presStyleLbl="node3" presStyleIdx="1" presStyleCnt="13" custScaleY="86114">
        <dgm:presLayoutVars>
          <dgm:chPref val="3"/>
        </dgm:presLayoutVars>
      </dgm:prSet>
      <dgm:spPr/>
    </dgm:pt>
    <dgm:pt modelId="{BB1B8377-53E9-4574-8492-074319F0A654}" type="pres">
      <dgm:prSet presAssocID="{9FF05B7D-56BF-4A68-A02C-D6C418E120BE}" presName="level3hierChild" presStyleCnt="0"/>
      <dgm:spPr/>
    </dgm:pt>
    <dgm:pt modelId="{BC424642-C59A-4ED5-908D-79562E0F693B}" type="pres">
      <dgm:prSet presAssocID="{D56BDD91-0671-4D59-A8CA-B2C27BFA7BEA}" presName="conn2-1" presStyleLbl="parChTrans1D2" presStyleIdx="1" presStyleCnt="2"/>
      <dgm:spPr/>
    </dgm:pt>
    <dgm:pt modelId="{1AE2E9BC-BD98-4A3A-93D8-A53FFE9712B9}" type="pres">
      <dgm:prSet presAssocID="{D56BDD91-0671-4D59-A8CA-B2C27BFA7BEA}" presName="connTx" presStyleLbl="parChTrans1D2" presStyleIdx="1" presStyleCnt="2"/>
      <dgm:spPr/>
    </dgm:pt>
    <dgm:pt modelId="{6E955D53-099D-4AB5-9FBA-E278BB15CD0A}" type="pres">
      <dgm:prSet presAssocID="{0A9A260F-79B9-4E22-A6BF-E41B964539D8}" presName="root2" presStyleCnt="0"/>
      <dgm:spPr/>
    </dgm:pt>
    <dgm:pt modelId="{FA992DBF-F186-458E-A446-71B9998DF6B1}" type="pres">
      <dgm:prSet presAssocID="{0A9A260F-79B9-4E22-A6BF-E41B964539D8}" presName="LevelTwoTextNode" presStyleLbl="node2" presStyleIdx="1" presStyleCnt="2">
        <dgm:presLayoutVars>
          <dgm:chPref val="3"/>
        </dgm:presLayoutVars>
      </dgm:prSet>
      <dgm:spPr/>
    </dgm:pt>
    <dgm:pt modelId="{6E829ADD-560A-4AFF-8F0D-BE0AA1CCF06F}" type="pres">
      <dgm:prSet presAssocID="{0A9A260F-79B9-4E22-A6BF-E41B964539D8}" presName="level3hierChild" presStyleCnt="0"/>
      <dgm:spPr/>
    </dgm:pt>
    <dgm:pt modelId="{785D3713-9F1A-431D-BA89-237115DA81E3}" type="pres">
      <dgm:prSet presAssocID="{76F1250C-89FB-4CBC-B34F-DF6A7BDB59F5}" presName="conn2-1" presStyleLbl="parChTrans1D3" presStyleIdx="2" presStyleCnt="13"/>
      <dgm:spPr/>
    </dgm:pt>
    <dgm:pt modelId="{F1EB859C-691C-433A-A7CE-26112E27713D}" type="pres">
      <dgm:prSet presAssocID="{76F1250C-89FB-4CBC-B34F-DF6A7BDB59F5}" presName="connTx" presStyleLbl="parChTrans1D3" presStyleIdx="2" presStyleCnt="13"/>
      <dgm:spPr/>
    </dgm:pt>
    <dgm:pt modelId="{9461DC59-9DE8-4728-91E4-685A18301FF3}" type="pres">
      <dgm:prSet presAssocID="{507A2435-FDCD-475C-A0E9-22E1B3651127}" presName="root2" presStyleCnt="0"/>
      <dgm:spPr/>
    </dgm:pt>
    <dgm:pt modelId="{6C4A14EF-4C28-4A90-AA4B-42DAA0C5C645}" type="pres">
      <dgm:prSet presAssocID="{507A2435-FDCD-475C-A0E9-22E1B3651127}" presName="LevelTwoTextNode" presStyleLbl="node3" presStyleIdx="2" presStyleCnt="13" custLinFactNeighborX="1380" custLinFactNeighborY="-64154">
        <dgm:presLayoutVars>
          <dgm:chPref val="3"/>
        </dgm:presLayoutVars>
      </dgm:prSet>
      <dgm:spPr/>
    </dgm:pt>
    <dgm:pt modelId="{57B5A3C8-8CAA-47C6-8173-A7F8D3513C13}" type="pres">
      <dgm:prSet presAssocID="{507A2435-FDCD-475C-A0E9-22E1B3651127}" presName="level3hierChild" presStyleCnt="0"/>
      <dgm:spPr/>
    </dgm:pt>
    <dgm:pt modelId="{9C7DD373-E59F-4D6F-A2A2-1627F68BEC3C}" type="pres">
      <dgm:prSet presAssocID="{C79A90E2-85EF-4D7B-A71A-B4D3900031AC}" presName="conn2-1" presStyleLbl="parChTrans1D4" presStyleIdx="0" presStyleCnt="3"/>
      <dgm:spPr/>
    </dgm:pt>
    <dgm:pt modelId="{6602E37F-D107-46E6-98BE-3F1E6F85CDF7}" type="pres">
      <dgm:prSet presAssocID="{C79A90E2-85EF-4D7B-A71A-B4D3900031AC}" presName="connTx" presStyleLbl="parChTrans1D4" presStyleIdx="0" presStyleCnt="3"/>
      <dgm:spPr/>
    </dgm:pt>
    <dgm:pt modelId="{AFB7A247-096F-4389-AA8E-4D0ECBBEF1CB}" type="pres">
      <dgm:prSet presAssocID="{7E5E2B40-63C5-4557-9DF9-8FC1F1910DD5}" presName="root2" presStyleCnt="0"/>
      <dgm:spPr/>
    </dgm:pt>
    <dgm:pt modelId="{406E7BF7-EFE1-4C20-A76B-C39F965F018D}" type="pres">
      <dgm:prSet presAssocID="{7E5E2B40-63C5-4557-9DF9-8FC1F1910DD5}" presName="LevelTwoTextNode" presStyleLbl="node4" presStyleIdx="0" presStyleCnt="3" custScaleY="99469" custLinFactNeighborX="-6275" custLinFactNeighborY="-75439">
        <dgm:presLayoutVars>
          <dgm:chPref val="3"/>
        </dgm:presLayoutVars>
      </dgm:prSet>
      <dgm:spPr/>
    </dgm:pt>
    <dgm:pt modelId="{E9DC3079-76C6-4890-81D1-3614E5735C1C}" type="pres">
      <dgm:prSet presAssocID="{7E5E2B40-63C5-4557-9DF9-8FC1F1910DD5}" presName="level3hierChild" presStyleCnt="0"/>
      <dgm:spPr/>
    </dgm:pt>
    <dgm:pt modelId="{0B97EC4C-2791-4140-92D7-6E1C31C0995F}" type="pres">
      <dgm:prSet presAssocID="{CC937073-5D26-4E1E-95C9-C82353747F7F}" presName="conn2-1" presStyleLbl="parChTrans1D4" presStyleIdx="1" presStyleCnt="3"/>
      <dgm:spPr/>
    </dgm:pt>
    <dgm:pt modelId="{4861F85C-89B1-456C-AE03-9B3B66918A05}" type="pres">
      <dgm:prSet presAssocID="{CC937073-5D26-4E1E-95C9-C82353747F7F}" presName="connTx" presStyleLbl="parChTrans1D4" presStyleIdx="1" presStyleCnt="3"/>
      <dgm:spPr/>
    </dgm:pt>
    <dgm:pt modelId="{29A596F2-E002-4072-ADA2-FABEC79D6F90}" type="pres">
      <dgm:prSet presAssocID="{DCE1A09C-199D-4A45-8CE1-DF928AEDE71D}" presName="root2" presStyleCnt="0"/>
      <dgm:spPr/>
    </dgm:pt>
    <dgm:pt modelId="{D633EC40-4441-4C7D-984E-3443D6BF730D}" type="pres">
      <dgm:prSet presAssocID="{DCE1A09C-199D-4A45-8CE1-DF928AEDE71D}" presName="LevelTwoTextNode" presStyleLbl="node4" presStyleIdx="1" presStyleCnt="3" custScaleY="89863" custLinFactNeighborX="-6275" custLinFactNeighborY="-82383">
        <dgm:presLayoutVars>
          <dgm:chPref val="3"/>
        </dgm:presLayoutVars>
      </dgm:prSet>
      <dgm:spPr/>
    </dgm:pt>
    <dgm:pt modelId="{0100E2B6-CA25-43E6-AEC1-42AE0404230E}" type="pres">
      <dgm:prSet presAssocID="{DCE1A09C-199D-4A45-8CE1-DF928AEDE71D}" presName="level3hierChild" presStyleCnt="0"/>
      <dgm:spPr/>
    </dgm:pt>
    <dgm:pt modelId="{EE73FF63-1776-4E25-AB49-144748F5F89A}" type="pres">
      <dgm:prSet presAssocID="{1D494366-B991-411C-A901-A44E52078333}" presName="conn2-1" presStyleLbl="parChTrans1D3" presStyleIdx="3" presStyleCnt="13"/>
      <dgm:spPr/>
    </dgm:pt>
    <dgm:pt modelId="{302171F9-C61F-4EFB-9152-F0EBCFB95D9D}" type="pres">
      <dgm:prSet presAssocID="{1D494366-B991-411C-A901-A44E52078333}" presName="connTx" presStyleLbl="parChTrans1D3" presStyleIdx="3" presStyleCnt="13"/>
      <dgm:spPr/>
    </dgm:pt>
    <dgm:pt modelId="{7F6730EF-B761-4E11-A6E3-44E45F9DFAA3}" type="pres">
      <dgm:prSet presAssocID="{6B91314D-8AC9-495A-9B59-6C5CDCED813B}" presName="root2" presStyleCnt="0"/>
      <dgm:spPr/>
    </dgm:pt>
    <dgm:pt modelId="{EC9EC3B1-2638-4554-82CB-B59C3E7050FB}" type="pres">
      <dgm:prSet presAssocID="{6B91314D-8AC9-495A-9B59-6C5CDCED813B}" presName="LevelTwoTextNode" presStyleLbl="node3" presStyleIdx="3" presStyleCnt="13" custScaleY="85110" custLinFactNeighborX="1380" custLinFactNeighborY="-79687">
        <dgm:presLayoutVars>
          <dgm:chPref val="3"/>
        </dgm:presLayoutVars>
      </dgm:prSet>
      <dgm:spPr/>
    </dgm:pt>
    <dgm:pt modelId="{D49838E8-A8D0-4868-AB08-963E4C9CDFD8}" type="pres">
      <dgm:prSet presAssocID="{6B91314D-8AC9-495A-9B59-6C5CDCED813B}" presName="level3hierChild" presStyleCnt="0"/>
      <dgm:spPr/>
    </dgm:pt>
    <dgm:pt modelId="{D4A8C16C-743B-4578-8DA7-3B085838B5BC}" type="pres">
      <dgm:prSet presAssocID="{9F2EDE64-2A08-46B3-AA24-CBC7D3E0B9A3}" presName="conn2-1" presStyleLbl="parChTrans1D3" presStyleIdx="4" presStyleCnt="13"/>
      <dgm:spPr/>
    </dgm:pt>
    <dgm:pt modelId="{A30B3599-802F-438A-94BD-E7856150917D}" type="pres">
      <dgm:prSet presAssocID="{9F2EDE64-2A08-46B3-AA24-CBC7D3E0B9A3}" presName="connTx" presStyleLbl="parChTrans1D3" presStyleIdx="4" presStyleCnt="13"/>
      <dgm:spPr/>
    </dgm:pt>
    <dgm:pt modelId="{4D3B5B35-3392-40C0-9C44-DADBEFF3B61D}" type="pres">
      <dgm:prSet presAssocID="{8A9C19E7-AEBA-4E09-968B-B6A1B3270E6B}" presName="root2" presStyleCnt="0"/>
      <dgm:spPr/>
    </dgm:pt>
    <dgm:pt modelId="{242B9AFB-F95F-4EA0-950A-CF70D991CB71}" type="pres">
      <dgm:prSet presAssocID="{8A9C19E7-AEBA-4E09-968B-B6A1B3270E6B}" presName="LevelTwoTextNode" presStyleLbl="node3" presStyleIdx="4" presStyleCnt="13" custScaleY="77765" custLinFactNeighborX="1380" custLinFactNeighborY="-86630">
        <dgm:presLayoutVars>
          <dgm:chPref val="3"/>
        </dgm:presLayoutVars>
      </dgm:prSet>
      <dgm:spPr/>
    </dgm:pt>
    <dgm:pt modelId="{C47C7CBC-4E8D-4392-B050-D75FE340D560}" type="pres">
      <dgm:prSet presAssocID="{8A9C19E7-AEBA-4E09-968B-B6A1B3270E6B}" presName="level3hierChild" presStyleCnt="0"/>
      <dgm:spPr/>
    </dgm:pt>
    <dgm:pt modelId="{F7EA9F61-656D-4A31-A4A2-5C0016034B2B}" type="pres">
      <dgm:prSet presAssocID="{19279599-ABEB-4B73-9DB6-91D7F8912311}" presName="conn2-1" presStyleLbl="parChTrans1D3" presStyleIdx="5" presStyleCnt="13"/>
      <dgm:spPr/>
    </dgm:pt>
    <dgm:pt modelId="{9E6A5B04-160A-4538-9EF3-3DE5D4886065}" type="pres">
      <dgm:prSet presAssocID="{19279599-ABEB-4B73-9DB6-91D7F8912311}" presName="connTx" presStyleLbl="parChTrans1D3" presStyleIdx="5" presStyleCnt="13"/>
      <dgm:spPr/>
    </dgm:pt>
    <dgm:pt modelId="{06763C4F-CA89-4EE5-95F4-5182CD5B5B0F}" type="pres">
      <dgm:prSet presAssocID="{78E18A1E-A1F3-4A04-A0B1-537356A5484F}" presName="root2" presStyleCnt="0"/>
      <dgm:spPr/>
    </dgm:pt>
    <dgm:pt modelId="{00265703-D2AC-4042-93AD-B3D24C44B232}" type="pres">
      <dgm:prSet presAssocID="{78E18A1E-A1F3-4A04-A0B1-537356A5484F}" presName="LevelTwoTextNode" presStyleLbl="node3" presStyleIdx="5" presStyleCnt="13" custScaleY="130658" custLinFactNeighborX="1380" custLinFactNeighborY="-89768">
        <dgm:presLayoutVars>
          <dgm:chPref val="3"/>
        </dgm:presLayoutVars>
      </dgm:prSet>
      <dgm:spPr/>
    </dgm:pt>
    <dgm:pt modelId="{56185443-EE63-4848-9CE7-D7D690A86BA4}" type="pres">
      <dgm:prSet presAssocID="{78E18A1E-A1F3-4A04-A0B1-537356A5484F}" presName="level3hierChild" presStyleCnt="0"/>
      <dgm:spPr/>
    </dgm:pt>
    <dgm:pt modelId="{0771BACA-CD01-460E-968D-567E79C62768}" type="pres">
      <dgm:prSet presAssocID="{B6C38B06-69C4-4836-B3F3-8293BE2A1E6B}" presName="conn2-1" presStyleLbl="parChTrans1D4" presStyleIdx="2" presStyleCnt="3"/>
      <dgm:spPr/>
    </dgm:pt>
    <dgm:pt modelId="{68C6B2DC-2B77-4D78-B96F-D9A8A5F62FEE}" type="pres">
      <dgm:prSet presAssocID="{B6C38B06-69C4-4836-B3F3-8293BE2A1E6B}" presName="connTx" presStyleLbl="parChTrans1D4" presStyleIdx="2" presStyleCnt="3"/>
      <dgm:spPr/>
    </dgm:pt>
    <dgm:pt modelId="{D027E6AB-65C5-47C9-83DD-8A21DAD5F323}" type="pres">
      <dgm:prSet presAssocID="{4B2BCCB8-5AE5-46AA-8101-F8CC1D03F753}" presName="root2" presStyleCnt="0"/>
      <dgm:spPr/>
    </dgm:pt>
    <dgm:pt modelId="{E79F4B18-9A43-40B2-B992-92F8D3C922FA}" type="pres">
      <dgm:prSet presAssocID="{4B2BCCB8-5AE5-46AA-8101-F8CC1D03F753}" presName="LevelTwoTextNode" presStyleLbl="node4" presStyleIdx="2" presStyleCnt="3" custLinFactNeighborX="-6275" custLinFactNeighborY="-45497">
        <dgm:presLayoutVars>
          <dgm:chPref val="3"/>
        </dgm:presLayoutVars>
      </dgm:prSet>
      <dgm:spPr/>
    </dgm:pt>
    <dgm:pt modelId="{B0CDA405-65C0-44A6-AB99-9059B3BC15FF}" type="pres">
      <dgm:prSet presAssocID="{4B2BCCB8-5AE5-46AA-8101-F8CC1D03F753}" presName="level3hierChild" presStyleCnt="0"/>
      <dgm:spPr/>
    </dgm:pt>
    <dgm:pt modelId="{EB8FCD78-C2AE-491D-BEE7-27A492E0F6C9}" type="pres">
      <dgm:prSet presAssocID="{AAC69237-35E8-4128-AED4-AE6EEABA6652}" presName="conn2-1" presStyleLbl="parChTrans1D3" presStyleIdx="6" presStyleCnt="13"/>
      <dgm:spPr/>
    </dgm:pt>
    <dgm:pt modelId="{F4EBDCC5-00F8-4F3F-AF44-201BA3C81B10}" type="pres">
      <dgm:prSet presAssocID="{AAC69237-35E8-4128-AED4-AE6EEABA6652}" presName="connTx" presStyleLbl="parChTrans1D3" presStyleIdx="6" presStyleCnt="13"/>
      <dgm:spPr/>
    </dgm:pt>
    <dgm:pt modelId="{EDFCCE32-A165-4D72-B0A5-195AE5D3100C}" type="pres">
      <dgm:prSet presAssocID="{2C46C8A2-4B29-4264-9EC9-AB2EF69B6CC4}" presName="root2" presStyleCnt="0"/>
      <dgm:spPr/>
    </dgm:pt>
    <dgm:pt modelId="{2C3D66B3-145F-4135-AD61-F9B44E603E82}" type="pres">
      <dgm:prSet presAssocID="{2C46C8A2-4B29-4264-9EC9-AB2EF69B6CC4}" presName="LevelTwoTextNode" presStyleLbl="node3" presStyleIdx="6" presStyleCnt="13" custScaleY="91778" custLinFactNeighborX="1380" custLinFactNeighborY="-97284">
        <dgm:presLayoutVars>
          <dgm:chPref val="3"/>
        </dgm:presLayoutVars>
      </dgm:prSet>
      <dgm:spPr/>
    </dgm:pt>
    <dgm:pt modelId="{764BDE1C-2A7E-4F56-BD64-C4599157C6B7}" type="pres">
      <dgm:prSet presAssocID="{2C46C8A2-4B29-4264-9EC9-AB2EF69B6CC4}" presName="level3hierChild" presStyleCnt="0"/>
      <dgm:spPr/>
    </dgm:pt>
    <dgm:pt modelId="{A9F25DC9-965A-40B4-BD6F-88F77FEE2D2A}" type="pres">
      <dgm:prSet presAssocID="{BF354D9C-11DB-444D-803A-83484E6D97CB}" presName="conn2-1" presStyleLbl="parChTrans1D3" presStyleIdx="7" presStyleCnt="13"/>
      <dgm:spPr/>
    </dgm:pt>
    <dgm:pt modelId="{CCD307AE-A7A7-436E-8397-9115FFC8D13C}" type="pres">
      <dgm:prSet presAssocID="{BF354D9C-11DB-444D-803A-83484E6D97CB}" presName="connTx" presStyleLbl="parChTrans1D3" presStyleIdx="7" presStyleCnt="13"/>
      <dgm:spPr/>
    </dgm:pt>
    <dgm:pt modelId="{84AF2A30-2AEF-405E-B04D-435B6BF86336}" type="pres">
      <dgm:prSet presAssocID="{69D27BB2-9539-4928-8C4D-093B2F9B754D}" presName="root2" presStyleCnt="0"/>
      <dgm:spPr/>
    </dgm:pt>
    <dgm:pt modelId="{012E42BD-CB5F-45EB-98B6-D3731AE9816D}" type="pres">
      <dgm:prSet presAssocID="{69D27BB2-9539-4928-8C4D-093B2F9B754D}" presName="LevelTwoTextNode" presStyleLbl="node3" presStyleIdx="7" presStyleCnt="13" custScaleY="77766" custLinFactY="-4227" custLinFactNeighborX="1380" custLinFactNeighborY="-100000">
        <dgm:presLayoutVars>
          <dgm:chPref val="3"/>
        </dgm:presLayoutVars>
      </dgm:prSet>
      <dgm:spPr/>
    </dgm:pt>
    <dgm:pt modelId="{55ABF36A-C087-4A8C-A372-5970041309A1}" type="pres">
      <dgm:prSet presAssocID="{69D27BB2-9539-4928-8C4D-093B2F9B754D}" presName="level3hierChild" presStyleCnt="0"/>
      <dgm:spPr/>
    </dgm:pt>
    <dgm:pt modelId="{7E506157-3285-4505-91C1-6DD9852AA214}" type="pres">
      <dgm:prSet presAssocID="{3C3E9F59-193F-4696-8D56-362247883EE1}" presName="conn2-1" presStyleLbl="parChTrans1D3" presStyleIdx="8" presStyleCnt="13"/>
      <dgm:spPr/>
    </dgm:pt>
    <dgm:pt modelId="{8419F2BA-78D4-4A64-9C10-9FDD679ADCAA}" type="pres">
      <dgm:prSet presAssocID="{3C3E9F59-193F-4696-8D56-362247883EE1}" presName="connTx" presStyleLbl="parChTrans1D3" presStyleIdx="8" presStyleCnt="13"/>
      <dgm:spPr/>
    </dgm:pt>
    <dgm:pt modelId="{A537F1CB-61CE-4E3F-8810-CE3176DF148F}" type="pres">
      <dgm:prSet presAssocID="{AFD4A3DC-77BD-43D8-8F9B-E29E9359313E}" presName="root2" presStyleCnt="0"/>
      <dgm:spPr/>
    </dgm:pt>
    <dgm:pt modelId="{45B49F42-6D39-4955-ABF3-417EA28091C2}" type="pres">
      <dgm:prSet presAssocID="{AFD4A3DC-77BD-43D8-8F9B-E29E9359313E}" presName="LevelTwoTextNode" presStyleLbl="node3" presStyleIdx="8" presStyleCnt="13" custScaleY="68082" custLinFactY="-10011" custLinFactNeighborX="1380" custLinFactNeighborY="-100000">
        <dgm:presLayoutVars>
          <dgm:chPref val="3"/>
        </dgm:presLayoutVars>
      </dgm:prSet>
      <dgm:spPr/>
    </dgm:pt>
    <dgm:pt modelId="{9F62C51B-1A5E-4E9B-952D-61B62170F65B}" type="pres">
      <dgm:prSet presAssocID="{AFD4A3DC-77BD-43D8-8F9B-E29E9359313E}" presName="level3hierChild" presStyleCnt="0"/>
      <dgm:spPr/>
    </dgm:pt>
    <dgm:pt modelId="{24C54D33-514D-4EA3-BCB4-8A8F6226D069}" type="pres">
      <dgm:prSet presAssocID="{AC4D4A78-F67F-413E-B26E-66D59D7B5E76}" presName="conn2-1" presStyleLbl="parChTrans1D3" presStyleIdx="9" presStyleCnt="13"/>
      <dgm:spPr/>
    </dgm:pt>
    <dgm:pt modelId="{4FC743F8-9175-4E86-BCE6-06F8D2C93893}" type="pres">
      <dgm:prSet presAssocID="{AC4D4A78-F67F-413E-B26E-66D59D7B5E76}" presName="connTx" presStyleLbl="parChTrans1D3" presStyleIdx="9" presStyleCnt="13"/>
      <dgm:spPr/>
    </dgm:pt>
    <dgm:pt modelId="{488C4B46-E666-4C50-9A60-4C25544F2CE5}" type="pres">
      <dgm:prSet presAssocID="{95612B5F-7D72-4C30-B8D4-C4396CB83D8B}" presName="root2" presStyleCnt="0"/>
      <dgm:spPr/>
    </dgm:pt>
    <dgm:pt modelId="{6145EA4A-872C-4C36-AEBC-A6DC1EF7322B}" type="pres">
      <dgm:prSet presAssocID="{95612B5F-7D72-4C30-B8D4-C4396CB83D8B}" presName="LevelTwoTextNode" presStyleLbl="node3" presStyleIdx="9" presStyleCnt="13" custScaleY="71109" custLinFactY="-17253" custLinFactNeighborX="1380" custLinFactNeighborY="-100000">
        <dgm:presLayoutVars>
          <dgm:chPref val="3"/>
        </dgm:presLayoutVars>
      </dgm:prSet>
      <dgm:spPr/>
    </dgm:pt>
    <dgm:pt modelId="{97DA8EED-3E05-4264-B2E7-C58DE6F42861}" type="pres">
      <dgm:prSet presAssocID="{95612B5F-7D72-4C30-B8D4-C4396CB83D8B}" presName="level3hierChild" presStyleCnt="0"/>
      <dgm:spPr/>
    </dgm:pt>
    <dgm:pt modelId="{A8D4D552-2186-49AC-942A-4168E0D10B4F}" type="pres">
      <dgm:prSet presAssocID="{A4D9521B-B6E8-4694-AA2E-AED06A84D805}" presName="conn2-1" presStyleLbl="parChTrans1D3" presStyleIdx="10" presStyleCnt="13"/>
      <dgm:spPr/>
    </dgm:pt>
    <dgm:pt modelId="{01ED0CAF-2870-4FE5-A9D0-22E9DBE69030}" type="pres">
      <dgm:prSet presAssocID="{A4D9521B-B6E8-4694-AA2E-AED06A84D805}" presName="connTx" presStyleLbl="parChTrans1D3" presStyleIdx="10" presStyleCnt="13"/>
      <dgm:spPr/>
    </dgm:pt>
    <dgm:pt modelId="{E6D907C9-8F92-473F-A6EF-7F814334F7A4}" type="pres">
      <dgm:prSet presAssocID="{93330E78-A71D-452C-93C8-A631F9E4DD60}" presName="root2" presStyleCnt="0"/>
      <dgm:spPr/>
    </dgm:pt>
    <dgm:pt modelId="{6C036C9A-D7BC-48F9-BAC0-EAFA35B41638}" type="pres">
      <dgm:prSet presAssocID="{93330E78-A71D-452C-93C8-A631F9E4DD60}" presName="LevelTwoTextNode" presStyleLbl="node3" presStyleIdx="10" presStyleCnt="13" custLinFactY="-27807" custLinFactNeighborX="1380" custLinFactNeighborY="-100000">
        <dgm:presLayoutVars>
          <dgm:chPref val="3"/>
        </dgm:presLayoutVars>
      </dgm:prSet>
      <dgm:spPr/>
    </dgm:pt>
    <dgm:pt modelId="{5640A96B-CED0-4481-BF41-BE26877EF6ED}" type="pres">
      <dgm:prSet presAssocID="{93330E78-A71D-452C-93C8-A631F9E4DD60}" presName="level3hierChild" presStyleCnt="0"/>
      <dgm:spPr/>
    </dgm:pt>
    <dgm:pt modelId="{94A7CF5E-8E94-449C-B613-982C24AE3924}" type="pres">
      <dgm:prSet presAssocID="{E364EF78-01A5-4526-ACEF-F502F8520804}" presName="conn2-1" presStyleLbl="parChTrans1D3" presStyleIdx="11" presStyleCnt="13"/>
      <dgm:spPr/>
    </dgm:pt>
    <dgm:pt modelId="{1775FCEA-FC36-4367-83C9-ED2143ED4485}" type="pres">
      <dgm:prSet presAssocID="{E364EF78-01A5-4526-ACEF-F502F8520804}" presName="connTx" presStyleLbl="parChTrans1D3" presStyleIdx="11" presStyleCnt="13"/>
      <dgm:spPr/>
    </dgm:pt>
    <dgm:pt modelId="{0B267ACC-6BE2-4964-94F8-79361DCE3873}" type="pres">
      <dgm:prSet presAssocID="{419460AB-01A9-4EF5-9133-F94C14CAB2EC}" presName="root2" presStyleCnt="0"/>
      <dgm:spPr/>
    </dgm:pt>
    <dgm:pt modelId="{B4E6F0F7-E6A5-44D9-A73C-4608841193E9}" type="pres">
      <dgm:prSet presAssocID="{419460AB-01A9-4EF5-9133-F94C14CAB2EC}" presName="LevelTwoTextNode" presStyleLbl="node3" presStyleIdx="11" presStyleCnt="13" custLinFactY="-34750" custLinFactNeighborX="1380" custLinFactNeighborY="-100000">
        <dgm:presLayoutVars>
          <dgm:chPref val="3"/>
        </dgm:presLayoutVars>
      </dgm:prSet>
      <dgm:spPr/>
    </dgm:pt>
    <dgm:pt modelId="{44C43A6C-D154-4143-ABED-71281BDBF94E}" type="pres">
      <dgm:prSet presAssocID="{419460AB-01A9-4EF5-9133-F94C14CAB2EC}" presName="level3hierChild" presStyleCnt="0"/>
      <dgm:spPr/>
    </dgm:pt>
    <dgm:pt modelId="{20455399-EE42-4508-A900-768E4EF1B5F9}" type="pres">
      <dgm:prSet presAssocID="{B96AB6AE-F960-4C93-8591-A8DC6E67CA1E}" presName="conn2-1" presStyleLbl="parChTrans1D3" presStyleIdx="12" presStyleCnt="13"/>
      <dgm:spPr/>
    </dgm:pt>
    <dgm:pt modelId="{3A87DCD5-E53C-44F0-98E9-5568DBD43383}" type="pres">
      <dgm:prSet presAssocID="{B96AB6AE-F960-4C93-8591-A8DC6E67CA1E}" presName="connTx" presStyleLbl="parChTrans1D3" presStyleIdx="12" presStyleCnt="13"/>
      <dgm:spPr/>
    </dgm:pt>
    <dgm:pt modelId="{775D67C3-0966-4C00-9808-6CCAA00A403B}" type="pres">
      <dgm:prSet presAssocID="{47F2D444-ACE2-40D1-B269-FC7C01DE9357}" presName="root2" presStyleCnt="0"/>
      <dgm:spPr/>
    </dgm:pt>
    <dgm:pt modelId="{98D69E17-EF67-4BDD-AB07-45FCCA7C3ACC}" type="pres">
      <dgm:prSet presAssocID="{47F2D444-ACE2-40D1-B269-FC7C01DE9357}" presName="LevelTwoTextNode" presStyleLbl="node3" presStyleIdx="12" presStyleCnt="13" custScaleY="122789" custLinFactY="-41694" custLinFactNeighborX="1380" custLinFactNeighborY="-100000">
        <dgm:presLayoutVars>
          <dgm:chPref val="3"/>
        </dgm:presLayoutVars>
      </dgm:prSet>
      <dgm:spPr/>
    </dgm:pt>
    <dgm:pt modelId="{9DCB1CB2-0243-4B24-99B4-4A2B35315648}" type="pres">
      <dgm:prSet presAssocID="{47F2D444-ACE2-40D1-B269-FC7C01DE9357}" presName="level3hierChild" presStyleCnt="0"/>
      <dgm:spPr/>
    </dgm:pt>
  </dgm:ptLst>
  <dgm:cxnLst>
    <dgm:cxn modelId="{9E551E02-F614-4E60-B07E-2420D018B4F3}" type="presOf" srcId="{6B91314D-8AC9-495A-9B59-6C5CDCED813B}" destId="{EC9EC3B1-2638-4554-82CB-B59C3E7050FB}" srcOrd="0" destOrd="0" presId="urn:microsoft.com/office/officeart/2008/layout/HorizontalMultiLevelHierarchy"/>
    <dgm:cxn modelId="{16390804-679D-4B61-ADE6-4924D08105AB}" srcId="{78E18A1E-A1F3-4A04-A0B1-537356A5484F}" destId="{4B2BCCB8-5AE5-46AA-8101-F8CC1D03F753}" srcOrd="0" destOrd="0" parTransId="{B6C38B06-69C4-4836-B3F3-8293BE2A1E6B}" sibTransId="{9597C787-8614-4660-9652-BD500FC3B4BF}"/>
    <dgm:cxn modelId="{264E7B0D-4830-4607-A2EC-2537B5B8478A}" type="presOf" srcId="{A4D9521B-B6E8-4694-AA2E-AED06A84D805}" destId="{01ED0CAF-2870-4FE5-A9D0-22E9DBE69030}" srcOrd="1" destOrd="0" presId="urn:microsoft.com/office/officeart/2008/layout/HorizontalMultiLevelHierarchy"/>
    <dgm:cxn modelId="{EFD00610-B61D-428C-A8A1-21A1F05F7832}" type="presOf" srcId="{B6C38B06-69C4-4836-B3F3-8293BE2A1E6B}" destId="{68C6B2DC-2B77-4D78-B96F-D9A8A5F62FEE}" srcOrd="1" destOrd="0" presId="urn:microsoft.com/office/officeart/2008/layout/HorizontalMultiLevelHierarchy"/>
    <dgm:cxn modelId="{1E37A813-6EAB-4EA9-B365-69BC7DD29D9E}" type="presOf" srcId="{D56BDD91-0671-4D59-A8CA-B2C27BFA7BEA}" destId="{BC424642-C59A-4ED5-908D-79562E0F693B}" srcOrd="0" destOrd="0" presId="urn:microsoft.com/office/officeart/2008/layout/HorizontalMultiLevelHierarchy"/>
    <dgm:cxn modelId="{52A69B18-5ECC-42D6-A067-7FB3257D46C7}" type="presOf" srcId="{8A9C19E7-AEBA-4E09-968B-B6A1B3270E6B}" destId="{242B9AFB-F95F-4EA0-950A-CF70D991CB71}" srcOrd="0" destOrd="0" presId="urn:microsoft.com/office/officeart/2008/layout/HorizontalMultiLevelHierarchy"/>
    <dgm:cxn modelId="{96A6961A-5ECF-4851-B00A-0E66BD05AAAD}" type="presOf" srcId="{0A9A260F-79B9-4E22-A6BF-E41B964539D8}" destId="{FA992DBF-F186-458E-A446-71B9998DF6B1}" srcOrd="0" destOrd="0" presId="urn:microsoft.com/office/officeart/2008/layout/HorizontalMultiLevelHierarchy"/>
    <dgm:cxn modelId="{8091911D-D507-4141-8157-EFC1860C557D}" type="presOf" srcId="{76F1250C-89FB-4CBC-B34F-DF6A7BDB59F5}" destId="{F1EB859C-691C-433A-A7CE-26112E27713D}" srcOrd="1" destOrd="0" presId="urn:microsoft.com/office/officeart/2008/layout/HorizontalMultiLevelHierarchy"/>
    <dgm:cxn modelId="{253BAD1F-5AC6-437F-934B-D278B40C1A3E}" srcId="{2BEC4672-998D-4671-826F-A9FA31423AA4}" destId="{0A9A260F-79B9-4E22-A6BF-E41B964539D8}" srcOrd="1" destOrd="0" parTransId="{D56BDD91-0671-4D59-A8CA-B2C27BFA7BEA}" sibTransId="{2705201F-BB41-426F-80F2-A41B3428D6C6}"/>
    <dgm:cxn modelId="{81430024-F29E-4E96-A807-EB7528B36E8A}" type="presOf" srcId="{93330E78-A71D-452C-93C8-A631F9E4DD60}" destId="{6C036C9A-D7BC-48F9-BAC0-EAFA35B41638}" srcOrd="0" destOrd="0" presId="urn:microsoft.com/office/officeart/2008/layout/HorizontalMultiLevelHierarchy"/>
    <dgm:cxn modelId="{F8FA6324-65FD-4D56-8401-305D7E3DE19A}" type="presOf" srcId="{E364EF78-01A5-4526-ACEF-F502F8520804}" destId="{94A7CF5E-8E94-449C-B613-982C24AE3924}" srcOrd="0" destOrd="0" presId="urn:microsoft.com/office/officeart/2008/layout/HorizontalMultiLevelHierarchy"/>
    <dgm:cxn modelId="{EBC1AB26-45F8-4D6B-8378-4E0A7059D44B}" srcId="{0A9A260F-79B9-4E22-A6BF-E41B964539D8}" destId="{95612B5F-7D72-4C30-B8D4-C4396CB83D8B}" srcOrd="7" destOrd="0" parTransId="{AC4D4A78-F67F-413E-B26E-66D59D7B5E76}" sibTransId="{80C26665-8559-4571-9662-12CD3B8A5BDD}"/>
    <dgm:cxn modelId="{39C70929-DED4-4470-8273-A4B04F2D8218}" type="presOf" srcId="{76F1250C-89FB-4CBC-B34F-DF6A7BDB59F5}" destId="{785D3713-9F1A-431D-BA89-237115DA81E3}" srcOrd="0" destOrd="0" presId="urn:microsoft.com/office/officeart/2008/layout/HorizontalMultiLevelHierarchy"/>
    <dgm:cxn modelId="{616AD136-692E-4F46-893A-096AA65EB41A}" srcId="{FFEECAA4-3C8E-4062-973D-B446B67AB152}" destId="{9FF05B7D-56BF-4A68-A02C-D6C418E120BE}" srcOrd="1" destOrd="0" parTransId="{963EF02B-1067-44F4-BC07-3B09103C35B3}" sibTransId="{BBDF7EDC-33EE-41D1-AAA6-F4931609030C}"/>
    <dgm:cxn modelId="{10B8C037-0B56-4662-A039-D1B495BF393E}" srcId="{0A9A260F-79B9-4E22-A6BF-E41B964539D8}" destId="{69D27BB2-9539-4928-8C4D-093B2F9B754D}" srcOrd="5" destOrd="0" parTransId="{BF354D9C-11DB-444D-803A-83484E6D97CB}" sibTransId="{0D997244-5B2B-4794-B584-0F9C6C829DA1}"/>
    <dgm:cxn modelId="{24438C3B-A511-4EBB-9631-772041AB4357}" type="presOf" srcId="{47F2D444-ACE2-40D1-B269-FC7C01DE9357}" destId="{98D69E17-EF67-4BDD-AB07-45FCCA7C3ACC}" srcOrd="0" destOrd="0" presId="urn:microsoft.com/office/officeart/2008/layout/HorizontalMultiLevelHierarchy"/>
    <dgm:cxn modelId="{92CEE85E-D215-45BA-947E-82D18E867172}" type="presOf" srcId="{FFEECAA4-3C8E-4062-973D-B446B67AB152}" destId="{16111366-78D9-4DE9-9073-7EAEFAEFCF44}" srcOrd="0" destOrd="0" presId="urn:microsoft.com/office/officeart/2008/layout/HorizontalMultiLevelHierarchy"/>
    <dgm:cxn modelId="{A11F985F-B124-4564-8C75-FB0E247A93C1}" type="presOf" srcId="{419460AB-01A9-4EF5-9133-F94C14CAB2EC}" destId="{B4E6F0F7-E6A5-44D9-A73C-4608841193E9}" srcOrd="0" destOrd="0" presId="urn:microsoft.com/office/officeart/2008/layout/HorizontalMultiLevelHierarchy"/>
    <dgm:cxn modelId="{2AA52441-3EE8-4577-BFD4-4F67C078E585}" type="presOf" srcId="{BF354D9C-11DB-444D-803A-83484E6D97CB}" destId="{CCD307AE-A7A7-436E-8397-9115FFC8D13C}" srcOrd="1" destOrd="0" presId="urn:microsoft.com/office/officeart/2008/layout/HorizontalMultiLevelHierarchy"/>
    <dgm:cxn modelId="{AB07B661-DFBF-46BA-BD77-47BF06F43AAF}" type="presOf" srcId="{A4D9521B-B6E8-4694-AA2E-AED06A84D805}" destId="{A8D4D552-2186-49AC-942A-4168E0D10B4F}" srcOrd="0" destOrd="0" presId="urn:microsoft.com/office/officeart/2008/layout/HorizontalMultiLevelHierarchy"/>
    <dgm:cxn modelId="{EDD34766-4E7E-412A-B40A-6C3BA1DE3ACB}" type="presOf" srcId="{19279599-ABEB-4B73-9DB6-91D7F8912311}" destId="{F7EA9F61-656D-4A31-A4A2-5C0016034B2B}" srcOrd="0" destOrd="0" presId="urn:microsoft.com/office/officeart/2008/layout/HorizontalMultiLevelHierarchy"/>
    <dgm:cxn modelId="{83BEB546-E9A4-48D6-90A3-6F8E5DA5AA4B}" type="presOf" srcId="{AC4D4A78-F67F-413E-B26E-66D59D7B5E76}" destId="{24C54D33-514D-4EA3-BCB4-8A8F6226D069}" srcOrd="0" destOrd="0" presId="urn:microsoft.com/office/officeart/2008/layout/HorizontalMultiLevelHierarchy"/>
    <dgm:cxn modelId="{A0B61947-ACC4-47CE-B0EE-40717EA1528B}" srcId="{0A9A260F-79B9-4E22-A6BF-E41B964539D8}" destId="{47F2D444-ACE2-40D1-B269-FC7C01DE9357}" srcOrd="10" destOrd="0" parTransId="{B96AB6AE-F960-4C93-8591-A8DC6E67CA1E}" sibTransId="{A77DAACB-3B3B-4F39-A499-6CC927B24C9A}"/>
    <dgm:cxn modelId="{051DE268-60E7-44EC-B0A5-D365DDBA535A}" type="presOf" srcId="{9FF05B7D-56BF-4A68-A02C-D6C418E120BE}" destId="{3E4B3788-037D-4982-9684-807F25AFE524}" srcOrd="0" destOrd="0" presId="urn:microsoft.com/office/officeart/2008/layout/HorizontalMultiLevelHierarchy"/>
    <dgm:cxn modelId="{6DAFB76C-7B7C-4C56-80C1-04387015CCFA}" srcId="{2BEC4672-998D-4671-826F-A9FA31423AA4}" destId="{FFEECAA4-3C8E-4062-973D-B446B67AB152}" srcOrd="0" destOrd="0" parTransId="{3E95DF1B-70FC-4C2D-BA1D-A2DFDEDBDEE8}" sibTransId="{4AF41147-0874-4676-B1A9-31EDBEAA2353}"/>
    <dgm:cxn modelId="{587A3E71-3B7D-4F73-9F27-02EBA95F73BE}" type="presOf" srcId="{ED670EE9-DDA6-4607-ACE2-5BF4F3F22072}" destId="{E732EF03-CC29-44FB-9A3C-CDCA6983A303}" srcOrd="0" destOrd="0" presId="urn:microsoft.com/office/officeart/2008/layout/HorizontalMultiLevelHierarchy"/>
    <dgm:cxn modelId="{270F1C72-3095-48A3-A34D-51FC7AA718E3}" type="presOf" srcId="{AFD4A3DC-77BD-43D8-8F9B-E29E9359313E}" destId="{45B49F42-6D39-4955-ABF3-417EA28091C2}" srcOrd="0" destOrd="0" presId="urn:microsoft.com/office/officeart/2008/layout/HorizontalMultiLevelHierarchy"/>
    <dgm:cxn modelId="{A3726173-E2F6-4A64-8663-118B87D09BC2}" type="presOf" srcId="{2C46C8A2-4B29-4264-9EC9-AB2EF69B6CC4}" destId="{2C3D66B3-145F-4135-AD61-F9B44E603E82}" srcOrd="0" destOrd="0" presId="urn:microsoft.com/office/officeart/2008/layout/HorizontalMultiLevelHierarchy"/>
    <dgm:cxn modelId="{F08D9973-3744-48D4-B1CD-2E311E5204BD}" type="presOf" srcId="{1D494366-B991-411C-A901-A44E52078333}" destId="{EE73FF63-1776-4E25-AB49-144748F5F89A}" srcOrd="0" destOrd="0" presId="urn:microsoft.com/office/officeart/2008/layout/HorizontalMultiLevelHierarchy"/>
    <dgm:cxn modelId="{4A45BD55-C7D6-42C8-8142-FC5E2611120A}" type="presOf" srcId="{C79A90E2-85EF-4D7B-A71A-B4D3900031AC}" destId="{9C7DD373-E59F-4D6F-A2A2-1627F68BEC3C}" srcOrd="0" destOrd="0" presId="urn:microsoft.com/office/officeart/2008/layout/HorizontalMultiLevelHierarchy"/>
    <dgm:cxn modelId="{C6C6F276-1010-4B18-AD35-C027BB82969F}" type="presOf" srcId="{B96AB6AE-F960-4C93-8591-A8DC6E67CA1E}" destId="{3A87DCD5-E53C-44F0-98E9-5568DBD43383}" srcOrd="1" destOrd="0" presId="urn:microsoft.com/office/officeart/2008/layout/HorizontalMultiLevelHierarchy"/>
    <dgm:cxn modelId="{52ACE478-F970-432B-8BE0-48328919FDFD}" srcId="{507A2435-FDCD-475C-A0E9-22E1B3651127}" destId="{7E5E2B40-63C5-4557-9DF9-8FC1F1910DD5}" srcOrd="0" destOrd="0" parTransId="{C79A90E2-85EF-4D7B-A71A-B4D3900031AC}" sibTransId="{EB3D5E82-7130-4837-8916-F61DC89C8A47}"/>
    <dgm:cxn modelId="{14E63C7B-51B8-4516-80D6-370D50E4D2AF}" type="presOf" srcId="{1D494366-B991-411C-A901-A44E52078333}" destId="{302171F9-C61F-4EFB-9152-F0EBCFB95D9D}" srcOrd="1" destOrd="0" presId="urn:microsoft.com/office/officeart/2008/layout/HorizontalMultiLevelHierarchy"/>
    <dgm:cxn modelId="{D171537D-63A8-4778-BC58-61840CBEAB78}" type="presOf" srcId="{AAC69237-35E8-4128-AED4-AE6EEABA6652}" destId="{EB8FCD78-C2AE-491D-BEE7-27A492E0F6C9}" srcOrd="0" destOrd="0" presId="urn:microsoft.com/office/officeart/2008/layout/HorizontalMultiLevelHierarchy"/>
    <dgm:cxn modelId="{80E41B8E-5D0A-4654-BC6C-362261058F56}" type="presOf" srcId="{AAC69237-35E8-4128-AED4-AE6EEABA6652}" destId="{F4EBDCC5-00F8-4F3F-AF44-201BA3C81B10}" srcOrd="1" destOrd="0" presId="urn:microsoft.com/office/officeart/2008/layout/HorizontalMultiLevelHierarchy"/>
    <dgm:cxn modelId="{F3AEE88E-D57E-454D-9361-26796EF4782F}" srcId="{0A9A260F-79B9-4E22-A6BF-E41B964539D8}" destId="{93330E78-A71D-452C-93C8-A631F9E4DD60}" srcOrd="8" destOrd="0" parTransId="{A4D9521B-B6E8-4694-AA2E-AED06A84D805}" sibTransId="{C6CDCDE7-6367-4E36-9FF9-6C8E73BA06E5}"/>
    <dgm:cxn modelId="{AD8F0394-12CC-4DB1-BDF6-5522D397E50C}" type="presOf" srcId="{95612B5F-7D72-4C30-B8D4-C4396CB83D8B}" destId="{6145EA4A-872C-4C36-AEBC-A6DC1EF7322B}" srcOrd="0" destOrd="0" presId="urn:microsoft.com/office/officeart/2008/layout/HorizontalMultiLevelHierarchy"/>
    <dgm:cxn modelId="{29594695-A840-4568-8D4A-E3E3DE8B6DC4}" type="presOf" srcId="{AC4D4A78-F67F-413E-B26E-66D59D7B5E76}" destId="{4FC743F8-9175-4E86-BCE6-06F8D2C93893}" srcOrd="1" destOrd="0" presId="urn:microsoft.com/office/officeart/2008/layout/HorizontalMultiLevelHierarchy"/>
    <dgm:cxn modelId="{DE2E6A95-96AC-4B90-B1CE-19B42F8CDA60}" type="presOf" srcId="{4B2BCCB8-5AE5-46AA-8101-F8CC1D03F753}" destId="{E79F4B18-9A43-40B2-B992-92F8D3C922FA}" srcOrd="0" destOrd="0" presId="urn:microsoft.com/office/officeart/2008/layout/HorizontalMultiLevelHierarchy"/>
    <dgm:cxn modelId="{EBCDC09B-66B1-45F3-8147-675A4C981B4C}" srcId="{0A9A260F-79B9-4E22-A6BF-E41B964539D8}" destId="{507A2435-FDCD-475C-A0E9-22E1B3651127}" srcOrd="0" destOrd="0" parTransId="{76F1250C-89FB-4CBC-B34F-DF6A7BDB59F5}" sibTransId="{FF6CB5BF-55C4-4951-86B0-BB22714D6F31}"/>
    <dgm:cxn modelId="{C207839E-0253-46AD-9900-D800331E13E6}" type="presOf" srcId="{78E18A1E-A1F3-4A04-A0B1-537356A5484F}" destId="{00265703-D2AC-4042-93AD-B3D24C44B232}" srcOrd="0" destOrd="0" presId="urn:microsoft.com/office/officeart/2008/layout/HorizontalMultiLevelHierarchy"/>
    <dgm:cxn modelId="{E8616B9F-8A45-430C-A998-E1B6C0C8305B}" srcId="{0A9A260F-79B9-4E22-A6BF-E41B964539D8}" destId="{6B91314D-8AC9-495A-9B59-6C5CDCED813B}" srcOrd="1" destOrd="0" parTransId="{1D494366-B991-411C-A901-A44E52078333}" sibTransId="{927EE4BF-2BDB-43FC-9810-266109DFD27A}"/>
    <dgm:cxn modelId="{8BFC34A1-BC15-4571-9124-52DC9E9B4774}" type="presOf" srcId="{69D27BB2-9539-4928-8C4D-093B2F9B754D}" destId="{012E42BD-CB5F-45EB-98B6-D3731AE9816D}" srcOrd="0" destOrd="0" presId="urn:microsoft.com/office/officeart/2008/layout/HorizontalMultiLevelHierarchy"/>
    <dgm:cxn modelId="{EF6436A3-9854-4D8F-8ECC-C3C902796A8C}" srcId="{FFEECAA4-3C8E-4062-973D-B446B67AB152}" destId="{B241ED54-EAE8-4E58-94F7-9863FF45A679}" srcOrd="0" destOrd="0" parTransId="{ED670EE9-DDA6-4607-ACE2-5BF4F3F22072}" sibTransId="{94F4C890-3920-475D-8BDD-D479CA5AE532}"/>
    <dgm:cxn modelId="{A928E3A5-C025-4B94-9935-763C9FD5F9F2}" type="presOf" srcId="{B6C38B06-69C4-4836-B3F3-8293BE2A1E6B}" destId="{0771BACA-CD01-460E-968D-567E79C62768}" srcOrd="0" destOrd="0" presId="urn:microsoft.com/office/officeart/2008/layout/HorizontalMultiLevelHierarchy"/>
    <dgm:cxn modelId="{86AFF6AB-929C-4CF4-B83D-907033E4E396}" type="presOf" srcId="{B96AB6AE-F960-4C93-8591-A8DC6E67CA1E}" destId="{20455399-EE42-4508-A900-768E4EF1B5F9}" srcOrd="0" destOrd="0" presId="urn:microsoft.com/office/officeart/2008/layout/HorizontalMultiLevelHierarchy"/>
    <dgm:cxn modelId="{0AAB17AD-ACDF-467C-AAE0-A5F62F8B8BB9}" type="presOf" srcId="{507A2435-FDCD-475C-A0E9-22E1B3651127}" destId="{6C4A14EF-4C28-4A90-AA4B-42DAA0C5C645}" srcOrd="0" destOrd="0" presId="urn:microsoft.com/office/officeart/2008/layout/HorizontalMultiLevelHierarchy"/>
    <dgm:cxn modelId="{8BB68DAF-76B6-4ABB-BB0D-5A0582720983}" type="presOf" srcId="{2BEC4672-998D-4671-826F-A9FA31423AA4}" destId="{00A8EF68-BE2F-414D-B327-FA33F59A4E70}" srcOrd="0" destOrd="0" presId="urn:microsoft.com/office/officeart/2008/layout/HorizontalMultiLevelHierarchy"/>
    <dgm:cxn modelId="{D049B0AF-8F1E-48C1-B9E2-97F7BAEDF809}" type="presOf" srcId="{9F2EDE64-2A08-46B3-AA24-CBC7D3E0B9A3}" destId="{D4A8C16C-743B-4578-8DA7-3B085838B5BC}" srcOrd="0" destOrd="0" presId="urn:microsoft.com/office/officeart/2008/layout/HorizontalMultiLevelHierarchy"/>
    <dgm:cxn modelId="{5BC49BB4-235A-40BC-8E91-40CF6E4370AB}" type="presOf" srcId="{3E95DF1B-70FC-4C2D-BA1D-A2DFDEDBDEE8}" destId="{6798B091-CBFC-48A7-A8C8-FB8A459BC190}" srcOrd="1" destOrd="0" presId="urn:microsoft.com/office/officeart/2008/layout/HorizontalMultiLevelHierarchy"/>
    <dgm:cxn modelId="{26D190B6-8567-4C00-B179-6930671299DD}" type="presOf" srcId="{BABF59AC-119B-44B6-8606-A055FCF078F0}" destId="{F47CB4A8-CDF6-417A-9DE6-7F09C2D18BC2}" srcOrd="0" destOrd="0" presId="urn:microsoft.com/office/officeart/2008/layout/HorizontalMultiLevelHierarchy"/>
    <dgm:cxn modelId="{7CAAA9BC-EEDE-455A-9A14-7E29C33C4F8F}" type="presOf" srcId="{B241ED54-EAE8-4E58-94F7-9863FF45A679}" destId="{62F068D0-61E3-4C57-A53B-FB7A193FCDFE}" srcOrd="0" destOrd="0" presId="urn:microsoft.com/office/officeart/2008/layout/HorizontalMultiLevelHierarchy"/>
    <dgm:cxn modelId="{007AE8BC-C406-4D29-87E2-5FBB40C3FB21}" srcId="{0A9A260F-79B9-4E22-A6BF-E41B964539D8}" destId="{419460AB-01A9-4EF5-9133-F94C14CAB2EC}" srcOrd="9" destOrd="0" parTransId="{E364EF78-01A5-4526-ACEF-F502F8520804}" sibTransId="{DBFD894D-BEC1-4C22-88C0-1EC4AAB3C5C3}"/>
    <dgm:cxn modelId="{E5D4F1C0-10F9-417E-902C-69ADE5037E0D}" type="presOf" srcId="{963EF02B-1067-44F4-BC07-3B09103C35B3}" destId="{1D09822F-D3C4-4467-B879-BB0279A014B7}" srcOrd="0" destOrd="0" presId="urn:microsoft.com/office/officeart/2008/layout/HorizontalMultiLevelHierarchy"/>
    <dgm:cxn modelId="{8D857EC2-2318-4B56-AF6C-23A71A5ECC36}" srcId="{0A9A260F-79B9-4E22-A6BF-E41B964539D8}" destId="{2C46C8A2-4B29-4264-9EC9-AB2EF69B6CC4}" srcOrd="4" destOrd="0" parTransId="{AAC69237-35E8-4128-AED4-AE6EEABA6652}" sibTransId="{D5E8D7CD-B0F8-4009-AF44-E2DECCC705F4}"/>
    <dgm:cxn modelId="{3BDBA8C2-92AD-4D96-8703-FB8FB3CAA778}" srcId="{507A2435-FDCD-475C-A0E9-22E1B3651127}" destId="{DCE1A09C-199D-4A45-8CE1-DF928AEDE71D}" srcOrd="1" destOrd="0" parTransId="{CC937073-5D26-4E1E-95C9-C82353747F7F}" sibTransId="{529C47BE-7B82-475F-9154-EC32AC5F88BE}"/>
    <dgm:cxn modelId="{D73922C4-3A5D-4D33-901D-F2CE185B3AF2}" type="presOf" srcId="{BF354D9C-11DB-444D-803A-83484E6D97CB}" destId="{A9F25DC9-965A-40B4-BD6F-88F77FEE2D2A}" srcOrd="0" destOrd="0" presId="urn:microsoft.com/office/officeart/2008/layout/HorizontalMultiLevelHierarchy"/>
    <dgm:cxn modelId="{AF5A04C8-8665-489E-B07A-6D12D8C2BE13}" type="presOf" srcId="{3E95DF1B-70FC-4C2D-BA1D-A2DFDEDBDEE8}" destId="{83DC64A5-F268-4340-AFE7-84CC36A13A77}" srcOrd="0" destOrd="0" presId="urn:microsoft.com/office/officeart/2008/layout/HorizontalMultiLevelHierarchy"/>
    <dgm:cxn modelId="{4BD226CA-4BAC-4FCD-98C4-889F4324CFBD}" type="presOf" srcId="{CC937073-5D26-4E1E-95C9-C82353747F7F}" destId="{0B97EC4C-2791-4140-92D7-6E1C31C0995F}" srcOrd="0" destOrd="0" presId="urn:microsoft.com/office/officeart/2008/layout/HorizontalMultiLevelHierarchy"/>
    <dgm:cxn modelId="{57D449CC-8223-4306-9A93-89C7F705840B}" srcId="{0A9A260F-79B9-4E22-A6BF-E41B964539D8}" destId="{78E18A1E-A1F3-4A04-A0B1-537356A5484F}" srcOrd="3" destOrd="0" parTransId="{19279599-ABEB-4B73-9DB6-91D7F8912311}" sibTransId="{13F3B600-5763-4934-8BB2-4F9F122105D3}"/>
    <dgm:cxn modelId="{DD486CCF-AE8D-49AB-9300-C24DB2441C24}" type="presOf" srcId="{DCE1A09C-199D-4A45-8CE1-DF928AEDE71D}" destId="{D633EC40-4441-4C7D-984E-3443D6BF730D}" srcOrd="0" destOrd="0" presId="urn:microsoft.com/office/officeart/2008/layout/HorizontalMultiLevelHierarchy"/>
    <dgm:cxn modelId="{15D451DC-4AA3-4C76-ADD8-F22D249F8FDE}" srcId="{0A9A260F-79B9-4E22-A6BF-E41B964539D8}" destId="{8A9C19E7-AEBA-4E09-968B-B6A1B3270E6B}" srcOrd="2" destOrd="0" parTransId="{9F2EDE64-2A08-46B3-AA24-CBC7D3E0B9A3}" sibTransId="{F15702D6-F29D-4967-8641-AAE88E0804B3}"/>
    <dgm:cxn modelId="{72BA37DE-5EF5-49E7-8953-E4C839490FED}" type="presOf" srcId="{C79A90E2-85EF-4D7B-A71A-B4D3900031AC}" destId="{6602E37F-D107-46E6-98BE-3F1E6F85CDF7}" srcOrd="1" destOrd="0" presId="urn:microsoft.com/office/officeart/2008/layout/HorizontalMultiLevelHierarchy"/>
    <dgm:cxn modelId="{EB92AEDE-173A-423C-A389-F297A560E047}" type="presOf" srcId="{ED670EE9-DDA6-4607-ACE2-5BF4F3F22072}" destId="{D40D9D5C-C1C7-450F-8A1A-BE17CF15AF09}" srcOrd="1" destOrd="0" presId="urn:microsoft.com/office/officeart/2008/layout/HorizontalMultiLevelHierarchy"/>
    <dgm:cxn modelId="{6FCB65DF-0878-4A1B-8405-2E1CC1D82DAB}" type="presOf" srcId="{CC937073-5D26-4E1E-95C9-C82353747F7F}" destId="{4861F85C-89B1-456C-AE03-9B3B66918A05}" srcOrd="1" destOrd="0" presId="urn:microsoft.com/office/officeart/2008/layout/HorizontalMultiLevelHierarchy"/>
    <dgm:cxn modelId="{F7E078E2-8403-467D-9833-AD8047E1DA17}" type="presOf" srcId="{19279599-ABEB-4B73-9DB6-91D7F8912311}" destId="{9E6A5B04-160A-4538-9EF3-3DE5D4886065}" srcOrd="1" destOrd="0" presId="urn:microsoft.com/office/officeart/2008/layout/HorizontalMultiLevelHierarchy"/>
    <dgm:cxn modelId="{F7CDFFE6-D48A-4D0A-B860-C2B7E50390EE}" type="presOf" srcId="{D56BDD91-0671-4D59-A8CA-B2C27BFA7BEA}" destId="{1AE2E9BC-BD98-4A3A-93D8-A53FFE9712B9}" srcOrd="1" destOrd="0" presId="urn:microsoft.com/office/officeart/2008/layout/HorizontalMultiLevelHierarchy"/>
    <dgm:cxn modelId="{C31619EA-DA3B-419E-A2FE-72294D7F3AD4}" srcId="{BABF59AC-119B-44B6-8606-A055FCF078F0}" destId="{2BEC4672-998D-4671-826F-A9FA31423AA4}" srcOrd="0" destOrd="0" parTransId="{9B40DE5C-1074-4FFE-88A3-C744A498AE8B}" sibTransId="{54121E33-8DA5-4853-BF89-CBFB1E7BA920}"/>
    <dgm:cxn modelId="{B08D99EA-60A6-4ED7-8ED7-439B46F29649}" type="presOf" srcId="{9F2EDE64-2A08-46B3-AA24-CBC7D3E0B9A3}" destId="{A30B3599-802F-438A-94BD-E7856150917D}" srcOrd="1" destOrd="0" presId="urn:microsoft.com/office/officeart/2008/layout/HorizontalMultiLevelHierarchy"/>
    <dgm:cxn modelId="{9519BDED-E12A-47C7-830D-7ACF1F0B5083}" srcId="{0A9A260F-79B9-4E22-A6BF-E41B964539D8}" destId="{AFD4A3DC-77BD-43D8-8F9B-E29E9359313E}" srcOrd="6" destOrd="0" parTransId="{3C3E9F59-193F-4696-8D56-362247883EE1}" sibTransId="{CD606D49-4281-4AA3-8608-54ED18363146}"/>
    <dgm:cxn modelId="{930F3EF4-25E7-4117-B5A0-BD3DE689241A}" type="presOf" srcId="{E364EF78-01A5-4526-ACEF-F502F8520804}" destId="{1775FCEA-FC36-4367-83C9-ED2143ED4485}" srcOrd="1" destOrd="0" presId="urn:microsoft.com/office/officeart/2008/layout/HorizontalMultiLevelHierarchy"/>
    <dgm:cxn modelId="{670F08F6-399B-4C26-A17B-A726FF4350FA}" type="presOf" srcId="{3C3E9F59-193F-4696-8D56-362247883EE1}" destId="{7E506157-3285-4505-91C1-6DD9852AA214}" srcOrd="0" destOrd="0" presId="urn:microsoft.com/office/officeart/2008/layout/HorizontalMultiLevelHierarchy"/>
    <dgm:cxn modelId="{39F471FB-0E0A-4E75-9850-E75151131987}" type="presOf" srcId="{963EF02B-1067-44F4-BC07-3B09103C35B3}" destId="{DE817359-F60B-49AD-A9E2-AD53819A5D47}" srcOrd="1" destOrd="0" presId="urn:microsoft.com/office/officeart/2008/layout/HorizontalMultiLevelHierarchy"/>
    <dgm:cxn modelId="{819AA0FE-0F41-4F97-AE43-18082DADC3D7}" type="presOf" srcId="{7E5E2B40-63C5-4557-9DF9-8FC1F1910DD5}" destId="{406E7BF7-EFE1-4C20-A76B-C39F965F018D}" srcOrd="0" destOrd="0" presId="urn:microsoft.com/office/officeart/2008/layout/HorizontalMultiLevelHierarchy"/>
    <dgm:cxn modelId="{9E864BFF-8FDC-41BE-8586-F8044D7ABA74}" type="presOf" srcId="{3C3E9F59-193F-4696-8D56-362247883EE1}" destId="{8419F2BA-78D4-4A64-9C10-9FDD679ADCAA}" srcOrd="1" destOrd="0" presId="urn:microsoft.com/office/officeart/2008/layout/HorizontalMultiLevelHierarchy"/>
    <dgm:cxn modelId="{510C3492-872D-4DF2-B17B-9DA013AABFE9}" type="presParOf" srcId="{F47CB4A8-CDF6-417A-9DE6-7F09C2D18BC2}" destId="{66A3014A-BBDB-4078-AB5E-3F4C9297CE77}" srcOrd="0" destOrd="0" presId="urn:microsoft.com/office/officeart/2008/layout/HorizontalMultiLevelHierarchy"/>
    <dgm:cxn modelId="{C486BC72-F7F1-4854-B2C9-2A538079AC73}" type="presParOf" srcId="{66A3014A-BBDB-4078-AB5E-3F4C9297CE77}" destId="{00A8EF68-BE2F-414D-B327-FA33F59A4E70}" srcOrd="0" destOrd="0" presId="urn:microsoft.com/office/officeart/2008/layout/HorizontalMultiLevelHierarchy"/>
    <dgm:cxn modelId="{94580FF6-E7BB-4F5B-8E1C-36B53B1F50DF}" type="presParOf" srcId="{66A3014A-BBDB-4078-AB5E-3F4C9297CE77}" destId="{051615C1-76E3-4905-8D9A-EC14853CC547}" srcOrd="1" destOrd="0" presId="urn:microsoft.com/office/officeart/2008/layout/HorizontalMultiLevelHierarchy"/>
    <dgm:cxn modelId="{837F5958-202D-4B81-9C61-450F2A0EF1F7}" type="presParOf" srcId="{051615C1-76E3-4905-8D9A-EC14853CC547}" destId="{83DC64A5-F268-4340-AFE7-84CC36A13A77}" srcOrd="0" destOrd="0" presId="urn:microsoft.com/office/officeart/2008/layout/HorizontalMultiLevelHierarchy"/>
    <dgm:cxn modelId="{C12AD4D7-DA7F-48C7-A45E-235B9B613109}" type="presParOf" srcId="{83DC64A5-F268-4340-AFE7-84CC36A13A77}" destId="{6798B091-CBFC-48A7-A8C8-FB8A459BC190}" srcOrd="0" destOrd="0" presId="urn:microsoft.com/office/officeart/2008/layout/HorizontalMultiLevelHierarchy"/>
    <dgm:cxn modelId="{D807D530-8B11-44B8-B443-86A389787D05}" type="presParOf" srcId="{051615C1-76E3-4905-8D9A-EC14853CC547}" destId="{6353216B-7194-4BCA-839A-5A9FA22BB150}" srcOrd="1" destOrd="0" presId="urn:microsoft.com/office/officeart/2008/layout/HorizontalMultiLevelHierarchy"/>
    <dgm:cxn modelId="{24CE2AD2-6E74-4348-8D27-56B64F7C6735}" type="presParOf" srcId="{6353216B-7194-4BCA-839A-5A9FA22BB150}" destId="{16111366-78D9-4DE9-9073-7EAEFAEFCF44}" srcOrd="0" destOrd="0" presId="urn:microsoft.com/office/officeart/2008/layout/HorizontalMultiLevelHierarchy"/>
    <dgm:cxn modelId="{4F36E8FA-66A8-4B1B-ACFA-95309678F774}" type="presParOf" srcId="{6353216B-7194-4BCA-839A-5A9FA22BB150}" destId="{1D8523D2-A215-4552-8594-C4D5AACCD2E2}" srcOrd="1" destOrd="0" presId="urn:microsoft.com/office/officeart/2008/layout/HorizontalMultiLevelHierarchy"/>
    <dgm:cxn modelId="{8C733572-BA2A-4775-9740-522E508A5807}" type="presParOf" srcId="{1D8523D2-A215-4552-8594-C4D5AACCD2E2}" destId="{E732EF03-CC29-44FB-9A3C-CDCA6983A303}" srcOrd="0" destOrd="0" presId="urn:microsoft.com/office/officeart/2008/layout/HorizontalMultiLevelHierarchy"/>
    <dgm:cxn modelId="{5AAED4A5-2E14-46DD-92AD-D4F07011835D}" type="presParOf" srcId="{E732EF03-CC29-44FB-9A3C-CDCA6983A303}" destId="{D40D9D5C-C1C7-450F-8A1A-BE17CF15AF09}" srcOrd="0" destOrd="0" presId="urn:microsoft.com/office/officeart/2008/layout/HorizontalMultiLevelHierarchy"/>
    <dgm:cxn modelId="{7284AB43-F355-41E4-B09F-CB75068342FB}" type="presParOf" srcId="{1D8523D2-A215-4552-8594-C4D5AACCD2E2}" destId="{4A42D400-D17D-43D5-8A5E-984A2AE69A29}" srcOrd="1" destOrd="0" presId="urn:microsoft.com/office/officeart/2008/layout/HorizontalMultiLevelHierarchy"/>
    <dgm:cxn modelId="{59A9D5E7-7FAE-4493-8244-3B081CEDF6B0}" type="presParOf" srcId="{4A42D400-D17D-43D5-8A5E-984A2AE69A29}" destId="{62F068D0-61E3-4C57-A53B-FB7A193FCDFE}" srcOrd="0" destOrd="0" presId="urn:microsoft.com/office/officeart/2008/layout/HorizontalMultiLevelHierarchy"/>
    <dgm:cxn modelId="{BBCCAA51-9F19-41CE-8A53-EF6266DEE34D}" type="presParOf" srcId="{4A42D400-D17D-43D5-8A5E-984A2AE69A29}" destId="{4A1AEE89-ED61-4A09-9F67-171749271BB4}" srcOrd="1" destOrd="0" presId="urn:microsoft.com/office/officeart/2008/layout/HorizontalMultiLevelHierarchy"/>
    <dgm:cxn modelId="{87018A24-EBC6-464E-AA79-661261BB4607}" type="presParOf" srcId="{1D8523D2-A215-4552-8594-C4D5AACCD2E2}" destId="{1D09822F-D3C4-4467-B879-BB0279A014B7}" srcOrd="2" destOrd="0" presId="urn:microsoft.com/office/officeart/2008/layout/HorizontalMultiLevelHierarchy"/>
    <dgm:cxn modelId="{F30FE378-5890-4B12-8355-A90773AA5FAE}" type="presParOf" srcId="{1D09822F-D3C4-4467-B879-BB0279A014B7}" destId="{DE817359-F60B-49AD-A9E2-AD53819A5D47}" srcOrd="0" destOrd="0" presId="urn:microsoft.com/office/officeart/2008/layout/HorizontalMultiLevelHierarchy"/>
    <dgm:cxn modelId="{6F6B0DD2-4529-4493-93C2-8F8418D6C75C}" type="presParOf" srcId="{1D8523D2-A215-4552-8594-C4D5AACCD2E2}" destId="{9641FE0F-22D7-4CDE-9CB5-9D5F540C89C2}" srcOrd="3" destOrd="0" presId="urn:microsoft.com/office/officeart/2008/layout/HorizontalMultiLevelHierarchy"/>
    <dgm:cxn modelId="{57857090-0C15-4C8E-9635-D64A0E460838}" type="presParOf" srcId="{9641FE0F-22D7-4CDE-9CB5-9D5F540C89C2}" destId="{3E4B3788-037D-4982-9684-807F25AFE524}" srcOrd="0" destOrd="0" presId="urn:microsoft.com/office/officeart/2008/layout/HorizontalMultiLevelHierarchy"/>
    <dgm:cxn modelId="{D033CEE1-30A7-413A-85DC-4507B7E663CB}" type="presParOf" srcId="{9641FE0F-22D7-4CDE-9CB5-9D5F540C89C2}" destId="{BB1B8377-53E9-4574-8492-074319F0A654}" srcOrd="1" destOrd="0" presId="urn:microsoft.com/office/officeart/2008/layout/HorizontalMultiLevelHierarchy"/>
    <dgm:cxn modelId="{44DCCF12-487D-4E59-B78C-F549E7DD01CA}" type="presParOf" srcId="{051615C1-76E3-4905-8D9A-EC14853CC547}" destId="{BC424642-C59A-4ED5-908D-79562E0F693B}" srcOrd="2" destOrd="0" presId="urn:microsoft.com/office/officeart/2008/layout/HorizontalMultiLevelHierarchy"/>
    <dgm:cxn modelId="{EFE3D8AD-25A6-427E-B196-CAFE8409B25E}" type="presParOf" srcId="{BC424642-C59A-4ED5-908D-79562E0F693B}" destId="{1AE2E9BC-BD98-4A3A-93D8-A53FFE9712B9}" srcOrd="0" destOrd="0" presId="urn:microsoft.com/office/officeart/2008/layout/HorizontalMultiLevelHierarchy"/>
    <dgm:cxn modelId="{BEF12DD8-A339-40F3-B069-D1774046B848}" type="presParOf" srcId="{051615C1-76E3-4905-8D9A-EC14853CC547}" destId="{6E955D53-099D-4AB5-9FBA-E278BB15CD0A}" srcOrd="3" destOrd="0" presId="urn:microsoft.com/office/officeart/2008/layout/HorizontalMultiLevelHierarchy"/>
    <dgm:cxn modelId="{793F124F-2B01-4E74-A1AD-21057231B25D}" type="presParOf" srcId="{6E955D53-099D-4AB5-9FBA-E278BB15CD0A}" destId="{FA992DBF-F186-458E-A446-71B9998DF6B1}" srcOrd="0" destOrd="0" presId="urn:microsoft.com/office/officeart/2008/layout/HorizontalMultiLevelHierarchy"/>
    <dgm:cxn modelId="{ADDC79D7-3C10-454C-BCB8-6FCEFD221B5D}" type="presParOf" srcId="{6E955D53-099D-4AB5-9FBA-E278BB15CD0A}" destId="{6E829ADD-560A-4AFF-8F0D-BE0AA1CCF06F}" srcOrd="1" destOrd="0" presId="urn:microsoft.com/office/officeart/2008/layout/HorizontalMultiLevelHierarchy"/>
    <dgm:cxn modelId="{F402646D-D93A-476F-965C-D5703AE71C7A}" type="presParOf" srcId="{6E829ADD-560A-4AFF-8F0D-BE0AA1CCF06F}" destId="{785D3713-9F1A-431D-BA89-237115DA81E3}" srcOrd="0" destOrd="0" presId="urn:microsoft.com/office/officeart/2008/layout/HorizontalMultiLevelHierarchy"/>
    <dgm:cxn modelId="{B0E70335-BBF6-48E5-9CBE-79F00BFDA9B6}" type="presParOf" srcId="{785D3713-9F1A-431D-BA89-237115DA81E3}" destId="{F1EB859C-691C-433A-A7CE-26112E27713D}" srcOrd="0" destOrd="0" presId="urn:microsoft.com/office/officeart/2008/layout/HorizontalMultiLevelHierarchy"/>
    <dgm:cxn modelId="{9602533B-6B11-46B5-BFC1-F8E164016C3C}" type="presParOf" srcId="{6E829ADD-560A-4AFF-8F0D-BE0AA1CCF06F}" destId="{9461DC59-9DE8-4728-91E4-685A18301FF3}" srcOrd="1" destOrd="0" presId="urn:microsoft.com/office/officeart/2008/layout/HorizontalMultiLevelHierarchy"/>
    <dgm:cxn modelId="{4C46E6C5-E1E5-4110-9255-3F4F4C1D05C5}" type="presParOf" srcId="{9461DC59-9DE8-4728-91E4-685A18301FF3}" destId="{6C4A14EF-4C28-4A90-AA4B-42DAA0C5C645}" srcOrd="0" destOrd="0" presId="urn:microsoft.com/office/officeart/2008/layout/HorizontalMultiLevelHierarchy"/>
    <dgm:cxn modelId="{62E6B0B8-376E-4113-8776-A619A2BEF92A}" type="presParOf" srcId="{9461DC59-9DE8-4728-91E4-685A18301FF3}" destId="{57B5A3C8-8CAA-47C6-8173-A7F8D3513C13}" srcOrd="1" destOrd="0" presId="urn:microsoft.com/office/officeart/2008/layout/HorizontalMultiLevelHierarchy"/>
    <dgm:cxn modelId="{4A79D23C-F3DE-43EC-9345-99FE70C4DE81}" type="presParOf" srcId="{57B5A3C8-8CAA-47C6-8173-A7F8D3513C13}" destId="{9C7DD373-E59F-4D6F-A2A2-1627F68BEC3C}" srcOrd="0" destOrd="0" presId="urn:microsoft.com/office/officeart/2008/layout/HorizontalMultiLevelHierarchy"/>
    <dgm:cxn modelId="{BE2EE3B3-C329-4F75-9C23-5F79452F4A72}" type="presParOf" srcId="{9C7DD373-E59F-4D6F-A2A2-1627F68BEC3C}" destId="{6602E37F-D107-46E6-98BE-3F1E6F85CDF7}" srcOrd="0" destOrd="0" presId="urn:microsoft.com/office/officeart/2008/layout/HorizontalMultiLevelHierarchy"/>
    <dgm:cxn modelId="{10361D82-C9F0-4401-AE92-6F7213EBABA3}" type="presParOf" srcId="{57B5A3C8-8CAA-47C6-8173-A7F8D3513C13}" destId="{AFB7A247-096F-4389-AA8E-4D0ECBBEF1CB}" srcOrd="1" destOrd="0" presId="urn:microsoft.com/office/officeart/2008/layout/HorizontalMultiLevelHierarchy"/>
    <dgm:cxn modelId="{7DE30B95-E5BC-4B54-A33A-BF0D2523C5D3}" type="presParOf" srcId="{AFB7A247-096F-4389-AA8E-4D0ECBBEF1CB}" destId="{406E7BF7-EFE1-4C20-A76B-C39F965F018D}" srcOrd="0" destOrd="0" presId="urn:microsoft.com/office/officeart/2008/layout/HorizontalMultiLevelHierarchy"/>
    <dgm:cxn modelId="{DE8B0F60-E76A-453F-AFBE-52FE8414EA6C}" type="presParOf" srcId="{AFB7A247-096F-4389-AA8E-4D0ECBBEF1CB}" destId="{E9DC3079-76C6-4890-81D1-3614E5735C1C}" srcOrd="1" destOrd="0" presId="urn:microsoft.com/office/officeart/2008/layout/HorizontalMultiLevelHierarchy"/>
    <dgm:cxn modelId="{438D323E-7A43-4760-B1E1-CA3A10F0D1A0}" type="presParOf" srcId="{57B5A3C8-8CAA-47C6-8173-A7F8D3513C13}" destId="{0B97EC4C-2791-4140-92D7-6E1C31C0995F}" srcOrd="2" destOrd="0" presId="urn:microsoft.com/office/officeart/2008/layout/HorizontalMultiLevelHierarchy"/>
    <dgm:cxn modelId="{B55F6030-CD53-42D6-9039-8BBEF826B91F}" type="presParOf" srcId="{0B97EC4C-2791-4140-92D7-6E1C31C0995F}" destId="{4861F85C-89B1-456C-AE03-9B3B66918A05}" srcOrd="0" destOrd="0" presId="urn:microsoft.com/office/officeart/2008/layout/HorizontalMultiLevelHierarchy"/>
    <dgm:cxn modelId="{3062259D-1EFF-47ED-88E2-D8A8EB4C9150}" type="presParOf" srcId="{57B5A3C8-8CAA-47C6-8173-A7F8D3513C13}" destId="{29A596F2-E002-4072-ADA2-FABEC79D6F90}" srcOrd="3" destOrd="0" presId="urn:microsoft.com/office/officeart/2008/layout/HorizontalMultiLevelHierarchy"/>
    <dgm:cxn modelId="{BA89141D-2F7A-4054-B0DA-903234CA7619}" type="presParOf" srcId="{29A596F2-E002-4072-ADA2-FABEC79D6F90}" destId="{D633EC40-4441-4C7D-984E-3443D6BF730D}" srcOrd="0" destOrd="0" presId="urn:microsoft.com/office/officeart/2008/layout/HorizontalMultiLevelHierarchy"/>
    <dgm:cxn modelId="{2573FAB9-4810-451B-ABAD-C858EB42780F}" type="presParOf" srcId="{29A596F2-E002-4072-ADA2-FABEC79D6F90}" destId="{0100E2B6-CA25-43E6-AEC1-42AE0404230E}" srcOrd="1" destOrd="0" presId="urn:microsoft.com/office/officeart/2008/layout/HorizontalMultiLevelHierarchy"/>
    <dgm:cxn modelId="{88451983-2B60-48E0-973D-167EC48ADC76}" type="presParOf" srcId="{6E829ADD-560A-4AFF-8F0D-BE0AA1CCF06F}" destId="{EE73FF63-1776-4E25-AB49-144748F5F89A}" srcOrd="2" destOrd="0" presId="urn:microsoft.com/office/officeart/2008/layout/HorizontalMultiLevelHierarchy"/>
    <dgm:cxn modelId="{AEDD4155-7DA6-4715-ABB7-7755FC12C858}" type="presParOf" srcId="{EE73FF63-1776-4E25-AB49-144748F5F89A}" destId="{302171F9-C61F-4EFB-9152-F0EBCFB95D9D}" srcOrd="0" destOrd="0" presId="urn:microsoft.com/office/officeart/2008/layout/HorizontalMultiLevelHierarchy"/>
    <dgm:cxn modelId="{285E1A89-3027-4E6D-B72C-6D236B3DA827}" type="presParOf" srcId="{6E829ADD-560A-4AFF-8F0D-BE0AA1CCF06F}" destId="{7F6730EF-B761-4E11-A6E3-44E45F9DFAA3}" srcOrd="3" destOrd="0" presId="urn:microsoft.com/office/officeart/2008/layout/HorizontalMultiLevelHierarchy"/>
    <dgm:cxn modelId="{85301C85-55C4-4400-BE95-9B383FD0AA8B}" type="presParOf" srcId="{7F6730EF-B761-4E11-A6E3-44E45F9DFAA3}" destId="{EC9EC3B1-2638-4554-82CB-B59C3E7050FB}" srcOrd="0" destOrd="0" presId="urn:microsoft.com/office/officeart/2008/layout/HorizontalMultiLevelHierarchy"/>
    <dgm:cxn modelId="{3AD2785A-04DE-4560-9A4B-E61F3847A84D}" type="presParOf" srcId="{7F6730EF-B761-4E11-A6E3-44E45F9DFAA3}" destId="{D49838E8-A8D0-4868-AB08-963E4C9CDFD8}" srcOrd="1" destOrd="0" presId="urn:microsoft.com/office/officeart/2008/layout/HorizontalMultiLevelHierarchy"/>
    <dgm:cxn modelId="{5A54D76D-1BDC-404C-B6F4-128F99EFB2BA}" type="presParOf" srcId="{6E829ADD-560A-4AFF-8F0D-BE0AA1CCF06F}" destId="{D4A8C16C-743B-4578-8DA7-3B085838B5BC}" srcOrd="4" destOrd="0" presId="urn:microsoft.com/office/officeart/2008/layout/HorizontalMultiLevelHierarchy"/>
    <dgm:cxn modelId="{35B704D5-BE6E-43BE-83BC-B785F83353F5}" type="presParOf" srcId="{D4A8C16C-743B-4578-8DA7-3B085838B5BC}" destId="{A30B3599-802F-438A-94BD-E7856150917D}" srcOrd="0" destOrd="0" presId="urn:microsoft.com/office/officeart/2008/layout/HorizontalMultiLevelHierarchy"/>
    <dgm:cxn modelId="{4990655B-219B-4AE6-8B83-992E2D5180E5}" type="presParOf" srcId="{6E829ADD-560A-4AFF-8F0D-BE0AA1CCF06F}" destId="{4D3B5B35-3392-40C0-9C44-DADBEFF3B61D}" srcOrd="5" destOrd="0" presId="urn:microsoft.com/office/officeart/2008/layout/HorizontalMultiLevelHierarchy"/>
    <dgm:cxn modelId="{2135D99D-5586-4E98-9D89-9D0B85DF7CD7}" type="presParOf" srcId="{4D3B5B35-3392-40C0-9C44-DADBEFF3B61D}" destId="{242B9AFB-F95F-4EA0-950A-CF70D991CB71}" srcOrd="0" destOrd="0" presId="urn:microsoft.com/office/officeart/2008/layout/HorizontalMultiLevelHierarchy"/>
    <dgm:cxn modelId="{F98B6C17-880C-4ED1-8133-8F3990EB1412}" type="presParOf" srcId="{4D3B5B35-3392-40C0-9C44-DADBEFF3B61D}" destId="{C47C7CBC-4E8D-4392-B050-D75FE340D560}" srcOrd="1" destOrd="0" presId="urn:microsoft.com/office/officeart/2008/layout/HorizontalMultiLevelHierarchy"/>
    <dgm:cxn modelId="{C53465C7-7799-4D42-B5BA-14F3ED398312}" type="presParOf" srcId="{6E829ADD-560A-4AFF-8F0D-BE0AA1CCF06F}" destId="{F7EA9F61-656D-4A31-A4A2-5C0016034B2B}" srcOrd="6" destOrd="0" presId="urn:microsoft.com/office/officeart/2008/layout/HorizontalMultiLevelHierarchy"/>
    <dgm:cxn modelId="{B6B806C7-294D-449E-9823-BF27DF7C0078}" type="presParOf" srcId="{F7EA9F61-656D-4A31-A4A2-5C0016034B2B}" destId="{9E6A5B04-160A-4538-9EF3-3DE5D4886065}" srcOrd="0" destOrd="0" presId="urn:microsoft.com/office/officeart/2008/layout/HorizontalMultiLevelHierarchy"/>
    <dgm:cxn modelId="{75D648E8-49EA-4612-B1E0-C4CE9F2EB98C}" type="presParOf" srcId="{6E829ADD-560A-4AFF-8F0D-BE0AA1CCF06F}" destId="{06763C4F-CA89-4EE5-95F4-5182CD5B5B0F}" srcOrd="7" destOrd="0" presId="urn:microsoft.com/office/officeart/2008/layout/HorizontalMultiLevelHierarchy"/>
    <dgm:cxn modelId="{28193163-87A1-46E0-8B4E-E17C6450A835}" type="presParOf" srcId="{06763C4F-CA89-4EE5-95F4-5182CD5B5B0F}" destId="{00265703-D2AC-4042-93AD-B3D24C44B232}" srcOrd="0" destOrd="0" presId="urn:microsoft.com/office/officeart/2008/layout/HorizontalMultiLevelHierarchy"/>
    <dgm:cxn modelId="{215BFDBE-F1EF-4A47-9F24-9771334F39EC}" type="presParOf" srcId="{06763C4F-CA89-4EE5-95F4-5182CD5B5B0F}" destId="{56185443-EE63-4848-9CE7-D7D690A86BA4}" srcOrd="1" destOrd="0" presId="urn:microsoft.com/office/officeart/2008/layout/HorizontalMultiLevelHierarchy"/>
    <dgm:cxn modelId="{23190B39-EEF5-4B25-A39E-52BF82AA758E}" type="presParOf" srcId="{56185443-EE63-4848-9CE7-D7D690A86BA4}" destId="{0771BACA-CD01-460E-968D-567E79C62768}" srcOrd="0" destOrd="0" presId="urn:microsoft.com/office/officeart/2008/layout/HorizontalMultiLevelHierarchy"/>
    <dgm:cxn modelId="{500FFCCB-4FE1-464F-8215-212132915C6B}" type="presParOf" srcId="{0771BACA-CD01-460E-968D-567E79C62768}" destId="{68C6B2DC-2B77-4D78-B96F-D9A8A5F62FEE}" srcOrd="0" destOrd="0" presId="urn:microsoft.com/office/officeart/2008/layout/HorizontalMultiLevelHierarchy"/>
    <dgm:cxn modelId="{8CAE29CF-EF46-4FFC-8AFE-BDEED7959C6B}" type="presParOf" srcId="{56185443-EE63-4848-9CE7-D7D690A86BA4}" destId="{D027E6AB-65C5-47C9-83DD-8A21DAD5F323}" srcOrd="1" destOrd="0" presId="urn:microsoft.com/office/officeart/2008/layout/HorizontalMultiLevelHierarchy"/>
    <dgm:cxn modelId="{4D542343-7F33-40D0-9465-0C8EC116ABFB}" type="presParOf" srcId="{D027E6AB-65C5-47C9-83DD-8A21DAD5F323}" destId="{E79F4B18-9A43-40B2-B992-92F8D3C922FA}" srcOrd="0" destOrd="0" presId="urn:microsoft.com/office/officeart/2008/layout/HorizontalMultiLevelHierarchy"/>
    <dgm:cxn modelId="{93228401-7F6C-4618-AA83-84A46F095376}" type="presParOf" srcId="{D027E6AB-65C5-47C9-83DD-8A21DAD5F323}" destId="{B0CDA405-65C0-44A6-AB99-9059B3BC15FF}" srcOrd="1" destOrd="0" presId="urn:microsoft.com/office/officeart/2008/layout/HorizontalMultiLevelHierarchy"/>
    <dgm:cxn modelId="{52DB21D4-EC56-409D-BC84-AB0790335539}" type="presParOf" srcId="{6E829ADD-560A-4AFF-8F0D-BE0AA1CCF06F}" destId="{EB8FCD78-C2AE-491D-BEE7-27A492E0F6C9}" srcOrd="8" destOrd="0" presId="urn:microsoft.com/office/officeart/2008/layout/HorizontalMultiLevelHierarchy"/>
    <dgm:cxn modelId="{75897135-E689-41B1-9ED8-3FFC406078D3}" type="presParOf" srcId="{EB8FCD78-C2AE-491D-BEE7-27A492E0F6C9}" destId="{F4EBDCC5-00F8-4F3F-AF44-201BA3C81B10}" srcOrd="0" destOrd="0" presId="urn:microsoft.com/office/officeart/2008/layout/HorizontalMultiLevelHierarchy"/>
    <dgm:cxn modelId="{1E382A7D-6013-4743-AC00-28E27D9543A6}" type="presParOf" srcId="{6E829ADD-560A-4AFF-8F0D-BE0AA1CCF06F}" destId="{EDFCCE32-A165-4D72-B0A5-195AE5D3100C}" srcOrd="9" destOrd="0" presId="urn:microsoft.com/office/officeart/2008/layout/HorizontalMultiLevelHierarchy"/>
    <dgm:cxn modelId="{C5B3BF6B-98FA-450D-AC3F-E086C61FB01F}" type="presParOf" srcId="{EDFCCE32-A165-4D72-B0A5-195AE5D3100C}" destId="{2C3D66B3-145F-4135-AD61-F9B44E603E82}" srcOrd="0" destOrd="0" presId="urn:microsoft.com/office/officeart/2008/layout/HorizontalMultiLevelHierarchy"/>
    <dgm:cxn modelId="{9621BE97-2280-4CE7-BA8D-5CE3C34AF2AC}" type="presParOf" srcId="{EDFCCE32-A165-4D72-B0A5-195AE5D3100C}" destId="{764BDE1C-2A7E-4F56-BD64-C4599157C6B7}" srcOrd="1" destOrd="0" presId="urn:microsoft.com/office/officeart/2008/layout/HorizontalMultiLevelHierarchy"/>
    <dgm:cxn modelId="{7C4D3236-8306-4537-B15A-A2D26ABAE3EA}" type="presParOf" srcId="{6E829ADD-560A-4AFF-8F0D-BE0AA1CCF06F}" destId="{A9F25DC9-965A-40B4-BD6F-88F77FEE2D2A}" srcOrd="10" destOrd="0" presId="urn:microsoft.com/office/officeart/2008/layout/HorizontalMultiLevelHierarchy"/>
    <dgm:cxn modelId="{1454C390-DF49-42FE-92B1-14CF817B3240}" type="presParOf" srcId="{A9F25DC9-965A-40B4-BD6F-88F77FEE2D2A}" destId="{CCD307AE-A7A7-436E-8397-9115FFC8D13C}" srcOrd="0" destOrd="0" presId="urn:microsoft.com/office/officeart/2008/layout/HorizontalMultiLevelHierarchy"/>
    <dgm:cxn modelId="{51761F3B-DCCD-420B-ACDB-E8C88429C09F}" type="presParOf" srcId="{6E829ADD-560A-4AFF-8F0D-BE0AA1CCF06F}" destId="{84AF2A30-2AEF-405E-B04D-435B6BF86336}" srcOrd="11" destOrd="0" presId="urn:microsoft.com/office/officeart/2008/layout/HorizontalMultiLevelHierarchy"/>
    <dgm:cxn modelId="{B6FD6F6B-FD19-412B-B9D7-9F0753DA1062}" type="presParOf" srcId="{84AF2A30-2AEF-405E-B04D-435B6BF86336}" destId="{012E42BD-CB5F-45EB-98B6-D3731AE9816D}" srcOrd="0" destOrd="0" presId="urn:microsoft.com/office/officeart/2008/layout/HorizontalMultiLevelHierarchy"/>
    <dgm:cxn modelId="{4A2520DA-9AAC-4456-BB45-5A4C735BF381}" type="presParOf" srcId="{84AF2A30-2AEF-405E-B04D-435B6BF86336}" destId="{55ABF36A-C087-4A8C-A372-5970041309A1}" srcOrd="1" destOrd="0" presId="urn:microsoft.com/office/officeart/2008/layout/HorizontalMultiLevelHierarchy"/>
    <dgm:cxn modelId="{FFD25F79-1395-45D8-BF67-583BF62A341E}" type="presParOf" srcId="{6E829ADD-560A-4AFF-8F0D-BE0AA1CCF06F}" destId="{7E506157-3285-4505-91C1-6DD9852AA214}" srcOrd="12" destOrd="0" presId="urn:microsoft.com/office/officeart/2008/layout/HorizontalMultiLevelHierarchy"/>
    <dgm:cxn modelId="{94EDDD76-F4C6-4F94-98FB-1B9191E4F947}" type="presParOf" srcId="{7E506157-3285-4505-91C1-6DD9852AA214}" destId="{8419F2BA-78D4-4A64-9C10-9FDD679ADCAA}" srcOrd="0" destOrd="0" presId="urn:microsoft.com/office/officeart/2008/layout/HorizontalMultiLevelHierarchy"/>
    <dgm:cxn modelId="{B3BFD571-E2AC-47C2-AE14-0EF059CF0D27}" type="presParOf" srcId="{6E829ADD-560A-4AFF-8F0D-BE0AA1CCF06F}" destId="{A537F1CB-61CE-4E3F-8810-CE3176DF148F}" srcOrd="13" destOrd="0" presId="urn:microsoft.com/office/officeart/2008/layout/HorizontalMultiLevelHierarchy"/>
    <dgm:cxn modelId="{0CA552D5-60CC-4A33-8EA8-3F3BE54C800E}" type="presParOf" srcId="{A537F1CB-61CE-4E3F-8810-CE3176DF148F}" destId="{45B49F42-6D39-4955-ABF3-417EA28091C2}" srcOrd="0" destOrd="0" presId="urn:microsoft.com/office/officeart/2008/layout/HorizontalMultiLevelHierarchy"/>
    <dgm:cxn modelId="{A81A9C2B-5F16-44A4-A074-F95E085E0AF8}" type="presParOf" srcId="{A537F1CB-61CE-4E3F-8810-CE3176DF148F}" destId="{9F62C51B-1A5E-4E9B-952D-61B62170F65B}" srcOrd="1" destOrd="0" presId="urn:microsoft.com/office/officeart/2008/layout/HorizontalMultiLevelHierarchy"/>
    <dgm:cxn modelId="{45FFB07B-1DEF-43AB-BCF0-F9A3434720F7}" type="presParOf" srcId="{6E829ADD-560A-4AFF-8F0D-BE0AA1CCF06F}" destId="{24C54D33-514D-4EA3-BCB4-8A8F6226D069}" srcOrd="14" destOrd="0" presId="urn:microsoft.com/office/officeart/2008/layout/HorizontalMultiLevelHierarchy"/>
    <dgm:cxn modelId="{56B0C0D4-4C99-4618-A922-EC508637760A}" type="presParOf" srcId="{24C54D33-514D-4EA3-BCB4-8A8F6226D069}" destId="{4FC743F8-9175-4E86-BCE6-06F8D2C93893}" srcOrd="0" destOrd="0" presId="urn:microsoft.com/office/officeart/2008/layout/HorizontalMultiLevelHierarchy"/>
    <dgm:cxn modelId="{DA7CB096-B48B-4BCC-B0F2-8207D6B395BE}" type="presParOf" srcId="{6E829ADD-560A-4AFF-8F0D-BE0AA1CCF06F}" destId="{488C4B46-E666-4C50-9A60-4C25544F2CE5}" srcOrd="15" destOrd="0" presId="urn:microsoft.com/office/officeart/2008/layout/HorizontalMultiLevelHierarchy"/>
    <dgm:cxn modelId="{2A87F0D4-59ED-4F81-A9A2-D3D3846A0AD1}" type="presParOf" srcId="{488C4B46-E666-4C50-9A60-4C25544F2CE5}" destId="{6145EA4A-872C-4C36-AEBC-A6DC1EF7322B}" srcOrd="0" destOrd="0" presId="urn:microsoft.com/office/officeart/2008/layout/HorizontalMultiLevelHierarchy"/>
    <dgm:cxn modelId="{0DBADFE3-2B53-4B31-B3E3-DC26EA0CF6CE}" type="presParOf" srcId="{488C4B46-E666-4C50-9A60-4C25544F2CE5}" destId="{97DA8EED-3E05-4264-B2E7-C58DE6F42861}" srcOrd="1" destOrd="0" presId="urn:microsoft.com/office/officeart/2008/layout/HorizontalMultiLevelHierarchy"/>
    <dgm:cxn modelId="{F0A58D53-6F94-4A41-B388-B47EDBD9F1D0}" type="presParOf" srcId="{6E829ADD-560A-4AFF-8F0D-BE0AA1CCF06F}" destId="{A8D4D552-2186-49AC-942A-4168E0D10B4F}" srcOrd="16" destOrd="0" presId="urn:microsoft.com/office/officeart/2008/layout/HorizontalMultiLevelHierarchy"/>
    <dgm:cxn modelId="{5B07A3C9-438E-4AE8-A8F9-7FE03F5A227A}" type="presParOf" srcId="{A8D4D552-2186-49AC-942A-4168E0D10B4F}" destId="{01ED0CAF-2870-4FE5-A9D0-22E9DBE69030}" srcOrd="0" destOrd="0" presId="urn:microsoft.com/office/officeart/2008/layout/HorizontalMultiLevelHierarchy"/>
    <dgm:cxn modelId="{16DD5CCD-2F26-4642-BF97-EDBFC0457592}" type="presParOf" srcId="{6E829ADD-560A-4AFF-8F0D-BE0AA1CCF06F}" destId="{E6D907C9-8F92-473F-A6EF-7F814334F7A4}" srcOrd="17" destOrd="0" presId="urn:microsoft.com/office/officeart/2008/layout/HorizontalMultiLevelHierarchy"/>
    <dgm:cxn modelId="{E616DD10-1D52-4E8F-9684-937E76AE0BD5}" type="presParOf" srcId="{E6D907C9-8F92-473F-A6EF-7F814334F7A4}" destId="{6C036C9A-D7BC-48F9-BAC0-EAFA35B41638}" srcOrd="0" destOrd="0" presId="urn:microsoft.com/office/officeart/2008/layout/HorizontalMultiLevelHierarchy"/>
    <dgm:cxn modelId="{E7FEC6CC-5860-410C-A93B-8AA0CA481D04}" type="presParOf" srcId="{E6D907C9-8F92-473F-A6EF-7F814334F7A4}" destId="{5640A96B-CED0-4481-BF41-BE26877EF6ED}" srcOrd="1" destOrd="0" presId="urn:microsoft.com/office/officeart/2008/layout/HorizontalMultiLevelHierarchy"/>
    <dgm:cxn modelId="{A48D6612-2ACB-4D38-A0B4-946BD3649477}" type="presParOf" srcId="{6E829ADD-560A-4AFF-8F0D-BE0AA1CCF06F}" destId="{94A7CF5E-8E94-449C-B613-982C24AE3924}" srcOrd="18" destOrd="0" presId="urn:microsoft.com/office/officeart/2008/layout/HorizontalMultiLevelHierarchy"/>
    <dgm:cxn modelId="{87562749-99E6-4E9B-9E62-1959FE7BFCA0}" type="presParOf" srcId="{94A7CF5E-8E94-449C-B613-982C24AE3924}" destId="{1775FCEA-FC36-4367-83C9-ED2143ED4485}" srcOrd="0" destOrd="0" presId="urn:microsoft.com/office/officeart/2008/layout/HorizontalMultiLevelHierarchy"/>
    <dgm:cxn modelId="{A4D3A5F3-ECF8-4553-8C60-7EAEEB2A4217}" type="presParOf" srcId="{6E829ADD-560A-4AFF-8F0D-BE0AA1CCF06F}" destId="{0B267ACC-6BE2-4964-94F8-79361DCE3873}" srcOrd="19" destOrd="0" presId="urn:microsoft.com/office/officeart/2008/layout/HorizontalMultiLevelHierarchy"/>
    <dgm:cxn modelId="{7F42D66F-7C23-4586-AEF8-2FBF4A21CA22}" type="presParOf" srcId="{0B267ACC-6BE2-4964-94F8-79361DCE3873}" destId="{B4E6F0F7-E6A5-44D9-A73C-4608841193E9}" srcOrd="0" destOrd="0" presId="urn:microsoft.com/office/officeart/2008/layout/HorizontalMultiLevelHierarchy"/>
    <dgm:cxn modelId="{45496B8A-E6DC-4955-81A9-C628F2F6C91D}" type="presParOf" srcId="{0B267ACC-6BE2-4964-94F8-79361DCE3873}" destId="{44C43A6C-D154-4143-ABED-71281BDBF94E}" srcOrd="1" destOrd="0" presId="urn:microsoft.com/office/officeart/2008/layout/HorizontalMultiLevelHierarchy"/>
    <dgm:cxn modelId="{AA2E3B7C-F272-4737-BBDB-691EB5A95527}" type="presParOf" srcId="{6E829ADD-560A-4AFF-8F0D-BE0AA1CCF06F}" destId="{20455399-EE42-4508-A900-768E4EF1B5F9}" srcOrd="20" destOrd="0" presId="urn:microsoft.com/office/officeart/2008/layout/HorizontalMultiLevelHierarchy"/>
    <dgm:cxn modelId="{2CDD1885-4040-4802-BED8-874F8A06F5A5}" type="presParOf" srcId="{20455399-EE42-4508-A900-768E4EF1B5F9}" destId="{3A87DCD5-E53C-44F0-98E9-5568DBD43383}" srcOrd="0" destOrd="0" presId="urn:microsoft.com/office/officeart/2008/layout/HorizontalMultiLevelHierarchy"/>
    <dgm:cxn modelId="{5C27826D-6E6C-47BB-9222-3E479C89E92F}" type="presParOf" srcId="{6E829ADD-560A-4AFF-8F0D-BE0AA1CCF06F}" destId="{775D67C3-0966-4C00-9808-6CCAA00A403B}" srcOrd="21" destOrd="0" presId="urn:microsoft.com/office/officeart/2008/layout/HorizontalMultiLevelHierarchy"/>
    <dgm:cxn modelId="{35787C0B-1D9D-404A-9FB4-EC178DC1A8AB}" type="presParOf" srcId="{775D67C3-0966-4C00-9808-6CCAA00A403B}" destId="{98D69E17-EF67-4BDD-AB07-45FCCA7C3ACC}" srcOrd="0" destOrd="0" presId="urn:microsoft.com/office/officeart/2008/layout/HorizontalMultiLevelHierarchy"/>
    <dgm:cxn modelId="{BE72E6C5-4E34-4D74-AC6C-64633A91D763}" type="presParOf" srcId="{775D67C3-0966-4C00-9808-6CCAA00A403B}" destId="{9DCB1CB2-0243-4B24-99B4-4A2B3531564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55399-EE42-4508-A900-768E4EF1B5F9}">
      <dsp:nvSpPr>
        <dsp:cNvPr id="0" name=""/>
        <dsp:cNvSpPr/>
      </dsp:nvSpPr>
      <dsp:spPr>
        <a:xfrm>
          <a:off x="2556679" y="5980896"/>
          <a:ext cx="362106" cy="224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053" y="0"/>
              </a:lnTo>
              <a:lnTo>
                <a:pt x="181053" y="2243286"/>
              </a:lnTo>
              <a:lnTo>
                <a:pt x="362106" y="224328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>
        <a:off x="2680924" y="7045731"/>
        <a:ext cx="113616" cy="113616"/>
      </dsp:txXfrm>
    </dsp:sp>
    <dsp:sp modelId="{94A7CF5E-8E94-449C-B613-982C24AE3924}">
      <dsp:nvSpPr>
        <dsp:cNvPr id="0" name=""/>
        <dsp:cNvSpPr/>
      </dsp:nvSpPr>
      <dsp:spPr>
        <a:xfrm>
          <a:off x="2556679" y="5980896"/>
          <a:ext cx="362106" cy="1574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053" y="0"/>
              </a:lnTo>
              <a:lnTo>
                <a:pt x="181053" y="1574851"/>
              </a:lnTo>
              <a:lnTo>
                <a:pt x="362106" y="157485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>
            <a:solidFill>
              <a:schemeClr val="accent2"/>
            </a:solidFill>
          </a:endParaRPr>
        </a:p>
      </dsp:txBody>
      <dsp:txXfrm>
        <a:off x="2697334" y="6727923"/>
        <a:ext cx="80797" cy="80797"/>
      </dsp:txXfrm>
    </dsp:sp>
    <dsp:sp modelId="{A8D4D552-2186-49AC-942A-4168E0D10B4F}">
      <dsp:nvSpPr>
        <dsp:cNvPr id="0" name=""/>
        <dsp:cNvSpPr/>
      </dsp:nvSpPr>
      <dsp:spPr>
        <a:xfrm>
          <a:off x="2556679" y="5980896"/>
          <a:ext cx="362106" cy="965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053" y="0"/>
              </a:lnTo>
              <a:lnTo>
                <a:pt x="181053" y="965249"/>
              </a:lnTo>
              <a:lnTo>
                <a:pt x="362106" y="965249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11959" y="6437747"/>
        <a:ext cx="51546" cy="51546"/>
      </dsp:txXfrm>
    </dsp:sp>
    <dsp:sp modelId="{24C54D33-514D-4EA3-BCB4-8A8F6226D069}">
      <dsp:nvSpPr>
        <dsp:cNvPr id="0" name=""/>
        <dsp:cNvSpPr/>
      </dsp:nvSpPr>
      <dsp:spPr>
        <a:xfrm>
          <a:off x="2556679" y="5980896"/>
          <a:ext cx="362106" cy="448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053" y="0"/>
              </a:lnTo>
              <a:lnTo>
                <a:pt x="181053" y="448884"/>
              </a:lnTo>
              <a:lnTo>
                <a:pt x="362106" y="448884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23314" y="6190920"/>
        <a:ext cx="28836" cy="28836"/>
      </dsp:txXfrm>
    </dsp:sp>
    <dsp:sp modelId="{7E506157-3285-4505-91C1-6DD9852AA214}">
      <dsp:nvSpPr>
        <dsp:cNvPr id="0" name=""/>
        <dsp:cNvSpPr/>
      </dsp:nvSpPr>
      <dsp:spPr>
        <a:xfrm>
          <a:off x="2556679" y="5932999"/>
          <a:ext cx="3621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896"/>
              </a:moveTo>
              <a:lnTo>
                <a:pt x="181053" y="47896"/>
              </a:lnTo>
              <a:lnTo>
                <a:pt x="181053" y="45720"/>
              </a:lnTo>
              <a:lnTo>
                <a:pt x="362106" y="4572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28680" y="5969667"/>
        <a:ext cx="18105" cy="18105"/>
      </dsp:txXfrm>
    </dsp:sp>
    <dsp:sp modelId="{A9F25DC9-965A-40B4-BD6F-88F77FEE2D2A}">
      <dsp:nvSpPr>
        <dsp:cNvPr id="0" name=""/>
        <dsp:cNvSpPr/>
      </dsp:nvSpPr>
      <dsp:spPr>
        <a:xfrm>
          <a:off x="2556679" y="5502943"/>
          <a:ext cx="362106" cy="477953"/>
        </a:xfrm>
        <a:custGeom>
          <a:avLst/>
          <a:gdLst/>
          <a:ahLst/>
          <a:cxnLst/>
          <a:rect l="0" t="0" r="0" b="0"/>
          <a:pathLst>
            <a:path>
              <a:moveTo>
                <a:pt x="0" y="477953"/>
              </a:moveTo>
              <a:lnTo>
                <a:pt x="181053" y="477953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22742" y="5726929"/>
        <a:ext cx="29981" cy="29981"/>
      </dsp:txXfrm>
    </dsp:sp>
    <dsp:sp modelId="{EB8FCD78-C2AE-491D-BEE7-27A492E0F6C9}">
      <dsp:nvSpPr>
        <dsp:cNvPr id="0" name=""/>
        <dsp:cNvSpPr/>
      </dsp:nvSpPr>
      <dsp:spPr>
        <a:xfrm>
          <a:off x="2556679" y="4971972"/>
          <a:ext cx="362106" cy="1008923"/>
        </a:xfrm>
        <a:custGeom>
          <a:avLst/>
          <a:gdLst/>
          <a:ahLst/>
          <a:cxnLst/>
          <a:rect l="0" t="0" r="0" b="0"/>
          <a:pathLst>
            <a:path>
              <a:moveTo>
                <a:pt x="0" y="1008923"/>
              </a:moveTo>
              <a:lnTo>
                <a:pt x="181053" y="1008923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710934" y="5449636"/>
        <a:ext cx="53596" cy="53596"/>
      </dsp:txXfrm>
    </dsp:sp>
    <dsp:sp modelId="{0771BACA-CD01-460E-968D-567E79C62768}">
      <dsp:nvSpPr>
        <dsp:cNvPr id="0" name=""/>
        <dsp:cNvSpPr/>
      </dsp:nvSpPr>
      <dsp:spPr>
        <a:xfrm>
          <a:off x="4612455" y="4307403"/>
          <a:ext cx="209083" cy="228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541" y="0"/>
              </a:lnTo>
              <a:lnTo>
                <a:pt x="104541" y="228598"/>
              </a:lnTo>
              <a:lnTo>
                <a:pt x="209083" y="22859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709252" y="4413958"/>
        <a:ext cx="15489" cy="15489"/>
      </dsp:txXfrm>
    </dsp:sp>
    <dsp:sp modelId="{F7EA9F61-656D-4A31-A4A2-5C0016034B2B}">
      <dsp:nvSpPr>
        <dsp:cNvPr id="0" name=""/>
        <dsp:cNvSpPr/>
      </dsp:nvSpPr>
      <dsp:spPr>
        <a:xfrm>
          <a:off x="2556679" y="4307403"/>
          <a:ext cx="362106" cy="1673492"/>
        </a:xfrm>
        <a:custGeom>
          <a:avLst/>
          <a:gdLst/>
          <a:ahLst/>
          <a:cxnLst/>
          <a:rect l="0" t="0" r="0" b="0"/>
          <a:pathLst>
            <a:path>
              <a:moveTo>
                <a:pt x="0" y="1673492"/>
              </a:moveTo>
              <a:lnTo>
                <a:pt x="181053" y="1673492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/>
        </a:p>
      </dsp:txBody>
      <dsp:txXfrm>
        <a:off x="2694927" y="5101344"/>
        <a:ext cx="85611" cy="85611"/>
      </dsp:txXfrm>
    </dsp:sp>
    <dsp:sp modelId="{D4A8C16C-743B-4578-8DA7-3B085838B5BC}">
      <dsp:nvSpPr>
        <dsp:cNvPr id="0" name=""/>
        <dsp:cNvSpPr/>
      </dsp:nvSpPr>
      <dsp:spPr>
        <a:xfrm>
          <a:off x="2556679" y="3656407"/>
          <a:ext cx="362106" cy="2324489"/>
        </a:xfrm>
        <a:custGeom>
          <a:avLst/>
          <a:gdLst/>
          <a:ahLst/>
          <a:cxnLst/>
          <a:rect l="0" t="0" r="0" b="0"/>
          <a:pathLst>
            <a:path>
              <a:moveTo>
                <a:pt x="0" y="2324489"/>
              </a:moveTo>
              <a:lnTo>
                <a:pt x="181053" y="2324489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</dsp:txBody>
      <dsp:txXfrm>
        <a:off x="2678919" y="4759838"/>
        <a:ext cx="117626" cy="117626"/>
      </dsp:txXfrm>
    </dsp:sp>
    <dsp:sp modelId="{EE73FF63-1776-4E25-AB49-144748F5F89A}">
      <dsp:nvSpPr>
        <dsp:cNvPr id="0" name=""/>
        <dsp:cNvSpPr/>
      </dsp:nvSpPr>
      <dsp:spPr>
        <a:xfrm>
          <a:off x="2556679" y="3142654"/>
          <a:ext cx="362106" cy="2838241"/>
        </a:xfrm>
        <a:custGeom>
          <a:avLst/>
          <a:gdLst/>
          <a:ahLst/>
          <a:cxnLst/>
          <a:rect l="0" t="0" r="0" b="0"/>
          <a:pathLst>
            <a:path>
              <a:moveTo>
                <a:pt x="0" y="2838241"/>
              </a:moveTo>
              <a:lnTo>
                <a:pt x="181053" y="2838241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666201" y="4490244"/>
        <a:ext cx="143062" cy="143062"/>
      </dsp:txXfrm>
    </dsp:sp>
    <dsp:sp modelId="{0B97EC4C-2791-4140-92D7-6E1C31C0995F}">
      <dsp:nvSpPr>
        <dsp:cNvPr id="0" name=""/>
        <dsp:cNvSpPr/>
      </dsp:nvSpPr>
      <dsp:spPr>
        <a:xfrm>
          <a:off x="4612455" y="2615851"/>
          <a:ext cx="209083" cy="227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541" y="0"/>
              </a:lnTo>
              <a:lnTo>
                <a:pt x="104541" y="227227"/>
              </a:lnTo>
              <a:lnTo>
                <a:pt x="209083" y="22722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709277" y="2721745"/>
        <a:ext cx="15439" cy="15439"/>
      </dsp:txXfrm>
    </dsp:sp>
    <dsp:sp modelId="{9C7DD373-E59F-4D6F-A2A2-1627F68BEC3C}">
      <dsp:nvSpPr>
        <dsp:cNvPr id="0" name=""/>
        <dsp:cNvSpPr/>
      </dsp:nvSpPr>
      <dsp:spPr>
        <a:xfrm>
          <a:off x="4612455" y="2261024"/>
          <a:ext cx="209083" cy="354826"/>
        </a:xfrm>
        <a:custGeom>
          <a:avLst/>
          <a:gdLst/>
          <a:ahLst/>
          <a:cxnLst/>
          <a:rect l="0" t="0" r="0" b="0"/>
          <a:pathLst>
            <a:path>
              <a:moveTo>
                <a:pt x="0" y="354826"/>
              </a:moveTo>
              <a:lnTo>
                <a:pt x="104541" y="354826"/>
              </a:lnTo>
              <a:lnTo>
                <a:pt x="104541" y="0"/>
              </a:lnTo>
              <a:lnTo>
                <a:pt x="209083" y="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706701" y="2428141"/>
        <a:ext cx="20592" cy="20592"/>
      </dsp:txXfrm>
    </dsp:sp>
    <dsp:sp modelId="{785D3713-9F1A-431D-BA89-237115DA81E3}">
      <dsp:nvSpPr>
        <dsp:cNvPr id="0" name=""/>
        <dsp:cNvSpPr/>
      </dsp:nvSpPr>
      <dsp:spPr>
        <a:xfrm>
          <a:off x="2556679" y="2615851"/>
          <a:ext cx="362106" cy="3365045"/>
        </a:xfrm>
        <a:custGeom>
          <a:avLst/>
          <a:gdLst/>
          <a:ahLst/>
          <a:cxnLst/>
          <a:rect l="0" t="0" r="0" b="0"/>
          <a:pathLst>
            <a:path>
              <a:moveTo>
                <a:pt x="0" y="3365045"/>
              </a:moveTo>
              <a:lnTo>
                <a:pt x="181053" y="3365045"/>
              </a:lnTo>
              <a:lnTo>
                <a:pt x="181053" y="0"/>
              </a:lnTo>
              <a:lnTo>
                <a:pt x="362106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2653121" y="4213762"/>
        <a:ext cx="169223" cy="169223"/>
      </dsp:txXfrm>
    </dsp:sp>
    <dsp:sp modelId="{BC424642-C59A-4ED5-908D-79562E0F693B}">
      <dsp:nvSpPr>
        <dsp:cNvPr id="0" name=""/>
        <dsp:cNvSpPr/>
      </dsp:nvSpPr>
      <dsp:spPr>
        <a:xfrm>
          <a:off x="524276" y="3886349"/>
          <a:ext cx="338733" cy="2094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9366" y="0"/>
              </a:lnTo>
              <a:lnTo>
                <a:pt x="169366" y="2094546"/>
              </a:lnTo>
              <a:lnTo>
                <a:pt x="338733" y="209454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640599" y="4880579"/>
        <a:ext cx="106087" cy="106087"/>
      </dsp:txXfrm>
    </dsp:sp>
    <dsp:sp modelId="{1D09822F-D3C4-4467-B879-BB0279A014B7}">
      <dsp:nvSpPr>
        <dsp:cNvPr id="0" name=""/>
        <dsp:cNvSpPr/>
      </dsp:nvSpPr>
      <dsp:spPr>
        <a:xfrm>
          <a:off x="2556679" y="1791803"/>
          <a:ext cx="338733" cy="250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9366" y="0"/>
              </a:lnTo>
              <a:lnTo>
                <a:pt x="169366" y="250528"/>
              </a:lnTo>
              <a:lnTo>
                <a:pt x="338733" y="25052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15513" y="1906535"/>
        <a:ext cx="21065" cy="21065"/>
      </dsp:txXfrm>
    </dsp:sp>
    <dsp:sp modelId="{E732EF03-CC29-44FB-9A3C-CDCA6983A303}">
      <dsp:nvSpPr>
        <dsp:cNvPr id="0" name=""/>
        <dsp:cNvSpPr/>
      </dsp:nvSpPr>
      <dsp:spPr>
        <a:xfrm>
          <a:off x="2556679" y="1504927"/>
          <a:ext cx="338733" cy="286875"/>
        </a:xfrm>
        <a:custGeom>
          <a:avLst/>
          <a:gdLst/>
          <a:ahLst/>
          <a:cxnLst/>
          <a:rect l="0" t="0" r="0" b="0"/>
          <a:pathLst>
            <a:path>
              <a:moveTo>
                <a:pt x="0" y="286875"/>
              </a:moveTo>
              <a:lnTo>
                <a:pt x="169366" y="286875"/>
              </a:lnTo>
              <a:lnTo>
                <a:pt x="169366" y="0"/>
              </a:lnTo>
              <a:lnTo>
                <a:pt x="338733" y="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714949" y="1637268"/>
        <a:ext cx="22194" cy="22194"/>
      </dsp:txXfrm>
    </dsp:sp>
    <dsp:sp modelId="{83DC64A5-F268-4340-AFE7-84CC36A13A77}">
      <dsp:nvSpPr>
        <dsp:cNvPr id="0" name=""/>
        <dsp:cNvSpPr/>
      </dsp:nvSpPr>
      <dsp:spPr>
        <a:xfrm>
          <a:off x="524276" y="1791803"/>
          <a:ext cx="338733" cy="2094546"/>
        </a:xfrm>
        <a:custGeom>
          <a:avLst/>
          <a:gdLst/>
          <a:ahLst/>
          <a:cxnLst/>
          <a:rect l="0" t="0" r="0" b="0"/>
          <a:pathLst>
            <a:path>
              <a:moveTo>
                <a:pt x="0" y="2094546"/>
              </a:moveTo>
              <a:lnTo>
                <a:pt x="169366" y="2094546"/>
              </a:lnTo>
              <a:lnTo>
                <a:pt x="169366" y="0"/>
              </a:lnTo>
              <a:lnTo>
                <a:pt x="338733" y="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/>
        </a:p>
      </dsp:txBody>
      <dsp:txXfrm>
        <a:off x="640599" y="2786032"/>
        <a:ext cx="106087" cy="106087"/>
      </dsp:txXfrm>
    </dsp:sp>
    <dsp:sp modelId="{00A8EF68-BE2F-414D-B327-FA33F59A4E70}">
      <dsp:nvSpPr>
        <dsp:cNvPr id="0" name=""/>
        <dsp:cNvSpPr/>
      </dsp:nvSpPr>
      <dsp:spPr>
        <a:xfrm rot="16200000">
          <a:off x="-1092754" y="3628168"/>
          <a:ext cx="2717698" cy="516362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latin typeface="Times New Roman" pitchFamily="18" charset="0"/>
              <a:cs typeface="Times New Roman" pitchFamily="18" charset="0"/>
            </a:rPr>
            <a:t>UAT COMUNA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latin typeface="Times New Roman" pitchFamily="18" charset="0"/>
              <a:cs typeface="Times New Roman" pitchFamily="18" charset="0"/>
            </a:rPr>
            <a:t>SÂNTĂMĂRIA-ORLEA</a:t>
          </a:r>
        </a:p>
      </dsp:txBody>
      <dsp:txXfrm>
        <a:off x="-1092754" y="3628168"/>
        <a:ext cx="2717698" cy="516362"/>
      </dsp:txXfrm>
    </dsp:sp>
    <dsp:sp modelId="{16111366-78D9-4DE9-9073-7EAEFAEFCF44}">
      <dsp:nvSpPr>
        <dsp:cNvPr id="0" name=""/>
        <dsp:cNvSpPr/>
      </dsp:nvSpPr>
      <dsp:spPr>
        <a:xfrm>
          <a:off x="863010" y="1533622"/>
          <a:ext cx="1693669" cy="51636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Times New Roman" pitchFamily="18" charset="0"/>
              <a:cs typeface="Times New Roman" pitchFamily="18" charset="0"/>
            </a:rPr>
            <a:t>CONSILIUL</a:t>
          </a:r>
          <a:r>
            <a:rPr lang="en-US" sz="1400" kern="1200" dirty="0"/>
            <a:t> LOCAL</a:t>
          </a:r>
        </a:p>
      </dsp:txBody>
      <dsp:txXfrm>
        <a:off x="863010" y="1533622"/>
        <a:ext cx="1693669" cy="516362"/>
      </dsp:txXfrm>
    </dsp:sp>
    <dsp:sp modelId="{62F068D0-61E3-4C57-A53B-FB7A193FCDFE}">
      <dsp:nvSpPr>
        <dsp:cNvPr id="0" name=""/>
        <dsp:cNvSpPr/>
      </dsp:nvSpPr>
      <dsp:spPr>
        <a:xfrm>
          <a:off x="2895413" y="1318944"/>
          <a:ext cx="1693669" cy="37196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Bibliotecă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Pc 1</a:t>
          </a:r>
        </a:p>
      </dsp:txBody>
      <dsp:txXfrm>
        <a:off x="2895413" y="1318944"/>
        <a:ext cx="1693669" cy="371967"/>
      </dsp:txXfrm>
    </dsp:sp>
    <dsp:sp modelId="{3E4B3788-037D-4982-9684-807F25AFE524}">
      <dsp:nvSpPr>
        <dsp:cNvPr id="0" name=""/>
        <dsp:cNvSpPr/>
      </dsp:nvSpPr>
      <dsp:spPr>
        <a:xfrm>
          <a:off x="2895413" y="1820002"/>
          <a:ext cx="1693669" cy="44466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Serviciu </a:t>
          </a:r>
          <a:r>
            <a:rPr lang="en-US" sz="1000" i="1" kern="1200" dirty="0" err="1"/>
            <a:t>Voluntar</a:t>
          </a:r>
          <a:r>
            <a:rPr lang="en-US" sz="1000" i="1" kern="1200" dirty="0"/>
            <a:t> </a:t>
          </a:r>
          <a:r>
            <a:rPr lang="en-US" sz="1000" i="1" kern="1200" dirty="0" err="1"/>
            <a:t>pentru</a:t>
          </a:r>
          <a:r>
            <a:rPr lang="en-US" sz="1000" i="1" kern="1200" dirty="0"/>
            <a:t>            </a:t>
          </a:r>
          <a:r>
            <a:rPr lang="en-US" sz="1000" i="1" kern="1200" dirty="0" err="1"/>
            <a:t>Situații</a:t>
          </a:r>
          <a:r>
            <a:rPr lang="en-US" sz="1000" i="1" kern="1200" dirty="0"/>
            <a:t> de Urgență      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2895413" y="1820002"/>
        <a:ext cx="1693669" cy="444660"/>
      </dsp:txXfrm>
    </dsp:sp>
    <dsp:sp modelId="{FA992DBF-F186-458E-A446-71B9998DF6B1}">
      <dsp:nvSpPr>
        <dsp:cNvPr id="0" name=""/>
        <dsp:cNvSpPr/>
      </dsp:nvSpPr>
      <dsp:spPr>
        <a:xfrm>
          <a:off x="863010" y="5722715"/>
          <a:ext cx="1693669" cy="51636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latin typeface="Times New Roman" pitchFamily="18" charset="0"/>
              <a:cs typeface="Times New Roman" pitchFamily="18" charset="0"/>
            </a:rPr>
            <a:t>PRIMAR</a:t>
          </a:r>
        </a:p>
      </dsp:txBody>
      <dsp:txXfrm>
        <a:off x="863010" y="5722715"/>
        <a:ext cx="1693669" cy="516362"/>
      </dsp:txXfrm>
    </dsp:sp>
    <dsp:sp modelId="{6C4A14EF-4C28-4A90-AA4B-42DAA0C5C645}">
      <dsp:nvSpPr>
        <dsp:cNvPr id="0" name=""/>
        <dsp:cNvSpPr/>
      </dsp:nvSpPr>
      <dsp:spPr>
        <a:xfrm>
          <a:off x="2918786" y="2357669"/>
          <a:ext cx="1693669" cy="516362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VICEPRIMAR</a:t>
          </a:r>
        </a:p>
      </dsp:txBody>
      <dsp:txXfrm>
        <a:off x="2918786" y="2357669"/>
        <a:ext cx="1693669" cy="516362"/>
      </dsp:txXfrm>
    </dsp:sp>
    <dsp:sp modelId="{406E7BF7-EFE1-4C20-A76B-C39F965F018D}">
      <dsp:nvSpPr>
        <dsp:cNvPr id="0" name=""/>
        <dsp:cNvSpPr/>
      </dsp:nvSpPr>
      <dsp:spPr>
        <a:xfrm>
          <a:off x="4821539" y="2004214"/>
          <a:ext cx="1693669" cy="51362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urbanism </a:t>
          </a:r>
          <a:r>
            <a:rPr lang="en-US" sz="1000" kern="1200" dirty="0" err="1"/>
            <a:t>si</a:t>
          </a:r>
          <a:r>
            <a:rPr lang="en-US" sz="1000" kern="1200" dirty="0"/>
            <a:t>     </a:t>
          </a:r>
          <a:r>
            <a:rPr lang="en-US" sz="1000" kern="1200" dirty="0" err="1"/>
            <a:t>amenajarea</a:t>
          </a:r>
          <a:r>
            <a:rPr lang="en-US" sz="1000" kern="1200" dirty="0"/>
            <a:t> </a:t>
          </a:r>
          <a:r>
            <a:rPr lang="en-US" sz="1000" kern="1200" dirty="0" err="1"/>
            <a:t>teritoriului</a:t>
          </a:r>
          <a:r>
            <a:rPr lang="en-US" sz="1000" kern="1200" dirty="0"/>
            <a:t>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4821539" y="2004214"/>
        <a:ext cx="1693669" cy="513620"/>
      </dsp:txXfrm>
    </dsp:sp>
    <dsp:sp modelId="{D633EC40-4441-4C7D-984E-3443D6BF730D}">
      <dsp:nvSpPr>
        <dsp:cNvPr id="0" name=""/>
        <dsp:cNvSpPr/>
      </dsp:nvSpPr>
      <dsp:spPr>
        <a:xfrm>
          <a:off x="4821539" y="2611069"/>
          <a:ext cx="1693669" cy="46401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administrativ</a:t>
          </a:r>
          <a:r>
            <a:rPr lang="en-US" sz="1000" kern="1200" dirty="0"/>
            <a:t> </a:t>
          </a:r>
          <a:r>
            <a:rPr lang="en-US" sz="1000" kern="1200" dirty="0" err="1"/>
            <a:t>și</a:t>
          </a:r>
          <a:r>
            <a:rPr lang="en-US" sz="1000" kern="1200" dirty="0"/>
            <a:t> </a:t>
          </a:r>
          <a:r>
            <a:rPr lang="en-US" sz="1000" kern="1200" dirty="0" err="1"/>
            <a:t>gospodarire</a:t>
          </a:r>
          <a:r>
            <a:rPr lang="en-US" sz="1000" kern="1200" dirty="0"/>
            <a:t> </a:t>
          </a:r>
          <a:r>
            <a:rPr lang="en-US" sz="1000" kern="1200" dirty="0" err="1"/>
            <a:t>comunală</a:t>
          </a:r>
          <a:r>
            <a:rPr lang="en-US" sz="1000" kern="1200" dirty="0"/>
            <a:t>                P</a:t>
          </a:r>
          <a:r>
            <a:rPr lang="en-US" sz="1000" i="1" kern="1200" dirty="0"/>
            <a:t>c </a:t>
          </a:r>
          <a:r>
            <a:rPr lang="ro-RO" sz="1000" i="1" kern="1200" dirty="0"/>
            <a:t>6</a:t>
          </a:r>
          <a:endParaRPr lang="en-US" sz="1000" i="1" kern="1200" dirty="0"/>
        </a:p>
      </dsp:txBody>
      <dsp:txXfrm>
        <a:off x="4821539" y="2611069"/>
        <a:ext cx="1693669" cy="464018"/>
      </dsp:txXfrm>
    </dsp:sp>
    <dsp:sp modelId="{EC9EC3B1-2638-4554-82CB-B59C3E7050FB}">
      <dsp:nvSpPr>
        <dsp:cNvPr id="0" name=""/>
        <dsp:cNvSpPr/>
      </dsp:nvSpPr>
      <dsp:spPr>
        <a:xfrm>
          <a:off x="2918786" y="2922916"/>
          <a:ext cx="1693669" cy="43947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registratură</a:t>
          </a:r>
          <a:r>
            <a:rPr lang="en-US" sz="1000" i="0" kern="1200" dirty="0"/>
            <a:t>                             </a:t>
          </a:r>
          <a:r>
            <a:rPr lang="en-US" sz="1000" i="0" kern="1200" dirty="0" err="1"/>
            <a:t>și</a:t>
          </a:r>
          <a:r>
            <a:rPr lang="en-US" sz="1000" i="0" kern="1200" dirty="0"/>
            <a:t> </a:t>
          </a:r>
          <a:r>
            <a:rPr lang="en-US" sz="1000" i="0" kern="1200" dirty="0" err="1"/>
            <a:t>relații</a:t>
          </a:r>
          <a:r>
            <a:rPr lang="en-US" sz="1000" i="0" kern="1200" dirty="0"/>
            <a:t> </a:t>
          </a:r>
          <a:r>
            <a:rPr lang="en-US" sz="1000" i="0" kern="1200" dirty="0" err="1"/>
            <a:t>publice</a:t>
          </a:r>
          <a:r>
            <a:rPr lang="en-US" sz="1000" i="0" kern="1200" dirty="0"/>
            <a:t>             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2918786" y="2922916"/>
        <a:ext cx="1693669" cy="439476"/>
      </dsp:txXfrm>
    </dsp:sp>
    <dsp:sp modelId="{242B9AFB-F95F-4EA0-950A-CF70D991CB71}">
      <dsp:nvSpPr>
        <dsp:cNvPr id="0" name=""/>
        <dsp:cNvSpPr/>
      </dsp:nvSpPr>
      <dsp:spPr>
        <a:xfrm>
          <a:off x="2918786" y="3455632"/>
          <a:ext cx="1693669" cy="40154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sport,  </a:t>
          </a:r>
          <a:r>
            <a:rPr lang="en-US" sz="1000" i="0" kern="1200" dirty="0" err="1"/>
            <a:t>cultură</a:t>
          </a:r>
          <a:r>
            <a:rPr lang="en-US" sz="1000" i="0" kern="1200" dirty="0"/>
            <a:t>, </a:t>
          </a:r>
          <a:r>
            <a:rPr lang="en-US" sz="1000" i="0" kern="1200" dirty="0" err="1"/>
            <a:t>recreere</a:t>
          </a:r>
          <a:r>
            <a:rPr lang="en-US" sz="1000" i="0" kern="1200" dirty="0"/>
            <a:t>                              </a:t>
          </a:r>
          <a:r>
            <a:rPr lang="en-US" sz="1000" i="1" kern="1200" dirty="0"/>
            <a:t> </a:t>
          </a:r>
          <a:r>
            <a:rPr lang="en-US" sz="1000" i="1" kern="1200" dirty="0" err="1"/>
            <a:t>Fpe</a:t>
          </a:r>
          <a:r>
            <a:rPr lang="en-US" sz="1000" i="1" kern="1200" dirty="0"/>
            <a:t> 1 Pc 1</a:t>
          </a:r>
        </a:p>
      </dsp:txBody>
      <dsp:txXfrm>
        <a:off x="2918786" y="3455632"/>
        <a:ext cx="1693669" cy="401549"/>
      </dsp:txXfrm>
    </dsp:sp>
    <dsp:sp modelId="{00265703-D2AC-4042-93AD-B3D24C44B232}">
      <dsp:nvSpPr>
        <dsp:cNvPr id="0" name=""/>
        <dsp:cNvSpPr/>
      </dsp:nvSpPr>
      <dsp:spPr>
        <a:xfrm>
          <a:off x="2918786" y="3970069"/>
          <a:ext cx="1693669" cy="674669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SECRETAR GENERAL  AL COMUNEI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Fpc</a:t>
          </a:r>
          <a:r>
            <a:rPr lang="en-US" sz="1000" i="1" kern="1200" dirty="0"/>
            <a:t> 1</a:t>
          </a:r>
        </a:p>
      </dsp:txBody>
      <dsp:txXfrm>
        <a:off x="2918786" y="3970069"/>
        <a:ext cx="1693669" cy="674669"/>
      </dsp:txXfrm>
    </dsp:sp>
    <dsp:sp modelId="{E79F4B18-9A43-40B2-B992-92F8D3C922FA}">
      <dsp:nvSpPr>
        <dsp:cNvPr id="0" name=""/>
        <dsp:cNvSpPr/>
      </dsp:nvSpPr>
      <dsp:spPr>
        <a:xfrm>
          <a:off x="4821539" y="4277821"/>
          <a:ext cx="1693669" cy="51636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 dirty="0">
              <a:latin typeface="+mn-lt"/>
              <a:cs typeface="Times New Roman" pitchFamily="18" charset="0"/>
            </a:rPr>
            <a:t> Comp.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registru</a:t>
          </a:r>
          <a:r>
            <a:rPr lang="en-US" sz="1000" b="0" i="0" kern="1200" dirty="0">
              <a:latin typeface="+mn-lt"/>
              <a:cs typeface="Times New Roman" pitchFamily="18" charset="0"/>
            </a:rPr>
            <a:t>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agricol</a:t>
          </a:r>
          <a:r>
            <a:rPr lang="en-US" sz="1000" b="0" i="0" kern="1200" dirty="0">
              <a:latin typeface="+mn-lt"/>
              <a:cs typeface="Times New Roman" pitchFamily="18" charset="0"/>
            </a:rPr>
            <a:t>,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cadastru</a:t>
          </a:r>
          <a:r>
            <a:rPr lang="en-US" sz="1000" b="0" i="0" kern="1200" dirty="0">
              <a:latin typeface="+mn-lt"/>
              <a:cs typeface="Times New Roman" pitchFamily="18" charset="0"/>
            </a:rPr>
            <a:t>       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și</a:t>
          </a:r>
          <a:r>
            <a:rPr lang="en-US" sz="1000" b="0" i="0" kern="1200" dirty="0">
              <a:latin typeface="+mn-lt"/>
              <a:cs typeface="Times New Roman" pitchFamily="18" charset="0"/>
            </a:rPr>
            <a:t>  fond </a:t>
          </a:r>
          <a:r>
            <a:rPr lang="en-US" sz="1000" b="0" i="0" kern="1200" dirty="0" err="1">
              <a:latin typeface="+mn-lt"/>
              <a:cs typeface="Times New Roman" pitchFamily="18" charset="0"/>
            </a:rPr>
            <a:t>funciar</a:t>
          </a:r>
          <a:r>
            <a:rPr lang="en-US" sz="1000" b="0" i="0" kern="1200" dirty="0">
              <a:latin typeface="+mn-lt"/>
              <a:cs typeface="Times New Roman" pitchFamily="18" charset="0"/>
            </a:rPr>
            <a:t>                          </a:t>
          </a:r>
          <a:r>
            <a:rPr lang="en-US" sz="1000" b="0" i="1" kern="1200" dirty="0" err="1"/>
            <a:t>Fpe</a:t>
          </a:r>
          <a:r>
            <a:rPr lang="en-US" sz="1000" b="0" i="1" kern="1200" dirty="0"/>
            <a:t>  1</a:t>
          </a:r>
        </a:p>
      </dsp:txBody>
      <dsp:txXfrm>
        <a:off x="4821539" y="4277821"/>
        <a:ext cx="1693669" cy="516362"/>
      </dsp:txXfrm>
    </dsp:sp>
    <dsp:sp modelId="{2C3D66B3-145F-4135-AD61-F9B44E603E82}">
      <dsp:nvSpPr>
        <dsp:cNvPr id="0" name=""/>
        <dsp:cNvSpPr/>
      </dsp:nvSpPr>
      <dsp:spPr>
        <a:xfrm>
          <a:off x="2918786" y="4735019"/>
          <a:ext cx="1693669" cy="47390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politie</a:t>
          </a:r>
          <a:r>
            <a:rPr lang="en-US" sz="1000" kern="1200" dirty="0"/>
            <a:t> </a:t>
          </a:r>
          <a:r>
            <a:rPr lang="en-US" sz="1000" kern="1200" dirty="0" err="1"/>
            <a:t>locală</a:t>
          </a:r>
          <a:endParaRPr lang="en-US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 err="1"/>
            <a:t>Fpe</a:t>
          </a:r>
          <a:r>
            <a:rPr lang="en-US" sz="1000" i="1" kern="1200" dirty="0"/>
            <a:t> 3</a:t>
          </a:r>
        </a:p>
      </dsp:txBody>
      <dsp:txXfrm>
        <a:off x="2918786" y="4735019"/>
        <a:ext cx="1693669" cy="473907"/>
      </dsp:txXfrm>
    </dsp:sp>
    <dsp:sp modelId="{012E42BD-CB5F-45EB-98B6-D3731AE9816D}">
      <dsp:nvSpPr>
        <dsp:cNvPr id="0" name=""/>
        <dsp:cNvSpPr/>
      </dsp:nvSpPr>
      <dsp:spPr>
        <a:xfrm>
          <a:off x="2918786" y="5302166"/>
          <a:ext cx="1693669" cy="4015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Comp. </a:t>
          </a:r>
          <a:r>
            <a:rPr lang="en-US" sz="1000" kern="1200" dirty="0" err="1"/>
            <a:t>buget</a:t>
          </a:r>
          <a:r>
            <a:rPr lang="en-US" sz="1000" kern="1200" dirty="0"/>
            <a:t>, </a:t>
          </a:r>
          <a:r>
            <a:rPr lang="en-US" sz="1000" kern="1200" dirty="0" err="1"/>
            <a:t>finanțe</a:t>
          </a:r>
          <a:r>
            <a:rPr lang="en-US" sz="1000" kern="1200" dirty="0"/>
            <a:t>, </a:t>
          </a:r>
          <a:r>
            <a:rPr lang="en-US" sz="1000" kern="1200" dirty="0" err="1"/>
            <a:t>contabilitate</a:t>
          </a:r>
          <a:r>
            <a:rPr lang="en-US" sz="1000" kern="1200" dirty="0"/>
            <a:t> </a:t>
          </a:r>
          <a:r>
            <a:rPr lang="en-US" sz="1000" kern="1200" dirty="0" err="1"/>
            <a:t>și</a:t>
          </a:r>
          <a:r>
            <a:rPr lang="en-US" sz="1000" kern="1200" dirty="0"/>
            <a:t> </a:t>
          </a:r>
          <a:r>
            <a:rPr lang="en-US" sz="1000" kern="1200" dirty="0" err="1"/>
            <a:t>resurse</a:t>
          </a:r>
          <a:r>
            <a:rPr lang="en-US" sz="1000" kern="1200" dirty="0"/>
            <a:t> </a:t>
          </a:r>
          <a:r>
            <a:rPr lang="en-US" sz="1000" kern="1200" dirty="0" err="1"/>
            <a:t>umane</a:t>
          </a:r>
          <a:r>
            <a:rPr lang="en-US" sz="1000" kern="1200" dirty="0"/>
            <a:t>              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</a:t>
          </a:r>
        </a:p>
      </dsp:txBody>
      <dsp:txXfrm>
        <a:off x="2918786" y="5302166"/>
        <a:ext cx="1693669" cy="401554"/>
      </dsp:txXfrm>
    </dsp:sp>
    <dsp:sp modelId="{45B49F42-6D39-4955-ABF3-417EA28091C2}">
      <dsp:nvSpPr>
        <dsp:cNvPr id="0" name=""/>
        <dsp:cNvSpPr/>
      </dsp:nvSpPr>
      <dsp:spPr>
        <a:xfrm>
          <a:off x="2918786" y="5802944"/>
          <a:ext cx="1693669" cy="35155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asistență</a:t>
          </a:r>
          <a:r>
            <a:rPr lang="en-US" sz="1000" i="0" kern="1200" dirty="0"/>
            <a:t> </a:t>
          </a:r>
          <a:r>
            <a:rPr lang="en-US" sz="1000" i="0" kern="1200" dirty="0" err="1"/>
            <a:t>socială</a:t>
          </a:r>
          <a:r>
            <a:rPr lang="en-US" sz="1000" i="0" kern="1200" dirty="0"/>
            <a:t>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 Pc 3</a:t>
          </a:r>
        </a:p>
      </dsp:txBody>
      <dsp:txXfrm>
        <a:off x="2918786" y="5802944"/>
        <a:ext cx="1693669" cy="351550"/>
      </dsp:txXfrm>
    </dsp:sp>
    <dsp:sp modelId="{6145EA4A-872C-4C36-AEBC-A6DC1EF7322B}">
      <dsp:nvSpPr>
        <dsp:cNvPr id="0" name=""/>
        <dsp:cNvSpPr/>
      </dsp:nvSpPr>
      <dsp:spPr>
        <a:xfrm>
          <a:off x="2918786" y="6246190"/>
          <a:ext cx="1693669" cy="36718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impozite</a:t>
          </a:r>
          <a:r>
            <a:rPr lang="en-US" sz="1000" i="0" kern="1200" dirty="0"/>
            <a:t> </a:t>
          </a:r>
          <a:r>
            <a:rPr lang="en-US" sz="1000" i="0" kern="1200" dirty="0" err="1"/>
            <a:t>și</a:t>
          </a:r>
          <a:r>
            <a:rPr lang="en-US" sz="1000" i="0" kern="1200" dirty="0"/>
            <a:t> </a:t>
          </a:r>
          <a:r>
            <a:rPr lang="en-US" sz="1000" i="0" kern="1200" dirty="0" err="1"/>
            <a:t>taxe</a:t>
          </a:r>
          <a:r>
            <a:rPr lang="en-US" sz="1000" i="0" kern="1200" dirty="0"/>
            <a:t>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</a:t>
          </a:r>
        </a:p>
      </dsp:txBody>
      <dsp:txXfrm>
        <a:off x="2918786" y="6246190"/>
        <a:ext cx="1693669" cy="367180"/>
      </dsp:txXfrm>
    </dsp:sp>
    <dsp:sp modelId="{6C036C9A-D7BC-48F9-BAC0-EAFA35B41638}">
      <dsp:nvSpPr>
        <dsp:cNvPr id="0" name=""/>
        <dsp:cNvSpPr/>
      </dsp:nvSpPr>
      <dsp:spPr>
        <a:xfrm>
          <a:off x="2918786" y="6687964"/>
          <a:ext cx="1693669" cy="51636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achizitii</a:t>
          </a:r>
          <a:r>
            <a:rPr lang="en-US" sz="1000" i="0" kern="1200" dirty="0"/>
            <a:t> </a:t>
          </a:r>
          <a:r>
            <a:rPr lang="en-US" sz="1000" i="0" kern="1200" dirty="0" err="1"/>
            <a:t>publice</a:t>
          </a:r>
          <a:r>
            <a:rPr lang="en-US" sz="1000" i="0" kern="1200" dirty="0"/>
            <a:t>, </a:t>
          </a:r>
          <a:r>
            <a:rPr lang="en-US" sz="1000" i="0" kern="1200" dirty="0" err="1"/>
            <a:t>investiții</a:t>
          </a:r>
          <a:r>
            <a:rPr lang="en-US" sz="1000" i="0" kern="1200" dirty="0"/>
            <a:t> </a:t>
          </a:r>
          <a:r>
            <a:rPr lang="en-US" sz="1000" i="0" kern="1200" dirty="0" err="1"/>
            <a:t>și</a:t>
          </a:r>
          <a:r>
            <a:rPr lang="en-US" sz="1000" i="0" kern="1200" dirty="0"/>
            <a:t> </a:t>
          </a:r>
          <a:r>
            <a:rPr lang="en-US" sz="1000" i="0" kern="1200" dirty="0" err="1"/>
            <a:t>fonduri</a:t>
          </a:r>
          <a:r>
            <a:rPr lang="en-US" sz="1000" i="0" kern="1200" dirty="0"/>
            <a:t> </a:t>
          </a:r>
          <a:r>
            <a:rPr lang="en-US" sz="1000" i="0" kern="1200" dirty="0" err="1"/>
            <a:t>structurale</a:t>
          </a:r>
          <a:r>
            <a:rPr lang="en-US" sz="1000" i="0" kern="1200" dirty="0"/>
            <a:t>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2 Pc 1</a:t>
          </a:r>
        </a:p>
      </dsp:txBody>
      <dsp:txXfrm>
        <a:off x="2918786" y="6687964"/>
        <a:ext cx="1693669" cy="516362"/>
      </dsp:txXfrm>
    </dsp:sp>
    <dsp:sp modelId="{B4E6F0F7-E6A5-44D9-A73C-4608841193E9}">
      <dsp:nvSpPr>
        <dsp:cNvPr id="0" name=""/>
        <dsp:cNvSpPr/>
      </dsp:nvSpPr>
      <dsp:spPr>
        <a:xfrm>
          <a:off x="2918786" y="7297566"/>
          <a:ext cx="1693669" cy="51636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1" kern="1200" dirty="0"/>
            <a:t>Comp. </a:t>
          </a:r>
          <a:r>
            <a:rPr lang="en-US" sz="1000" i="1" kern="1200"/>
            <a:t>administrarea</a:t>
          </a:r>
          <a:r>
            <a:rPr lang="en-US" sz="1000" i="1" kern="1200" dirty="0"/>
            <a:t> </a:t>
          </a:r>
          <a:r>
            <a:rPr lang="en-US" sz="1000" i="1" kern="1200" dirty="0" err="1"/>
            <a:t>patrimoniului</a:t>
          </a:r>
          <a:r>
            <a:rPr lang="en-US" sz="1000" i="1" kern="1200" dirty="0"/>
            <a:t>                             </a:t>
          </a:r>
          <a:r>
            <a:rPr lang="en-US" sz="1000" i="1" kern="1200" dirty="0" err="1"/>
            <a:t>Fpe</a:t>
          </a:r>
          <a:r>
            <a:rPr lang="en-US" sz="1000" i="1" kern="1200" dirty="0"/>
            <a:t> 1</a:t>
          </a:r>
        </a:p>
      </dsp:txBody>
      <dsp:txXfrm>
        <a:off x="2918786" y="7297566"/>
        <a:ext cx="1693669" cy="516362"/>
      </dsp:txXfrm>
    </dsp:sp>
    <dsp:sp modelId="{98D69E17-EF67-4BDD-AB07-45FCCA7C3ACC}">
      <dsp:nvSpPr>
        <dsp:cNvPr id="0" name=""/>
        <dsp:cNvSpPr/>
      </dsp:nvSpPr>
      <dsp:spPr>
        <a:xfrm>
          <a:off x="2918786" y="7907164"/>
          <a:ext cx="1693669" cy="63403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i="0" kern="1200" dirty="0"/>
            <a:t>Comp. </a:t>
          </a:r>
          <a:r>
            <a:rPr lang="en-US" sz="1000" i="0" kern="1200" dirty="0" err="1"/>
            <a:t>implementare</a:t>
          </a:r>
          <a:r>
            <a:rPr lang="en-US" sz="1000" i="0" kern="1200" dirty="0"/>
            <a:t> </a:t>
          </a:r>
          <a:r>
            <a:rPr lang="en-US" sz="1000" i="0" kern="1200" dirty="0" err="1"/>
            <a:t>proiecte</a:t>
          </a:r>
          <a:r>
            <a:rPr lang="en-US" sz="1000" i="0" kern="1200" dirty="0"/>
            <a:t> </a:t>
          </a:r>
          <a:r>
            <a:rPr lang="en-US" sz="1000" i="0" kern="1200" dirty="0" err="1"/>
            <a:t>finanțate</a:t>
          </a:r>
          <a:r>
            <a:rPr lang="en-US" sz="1000" i="0" kern="1200" dirty="0"/>
            <a:t> din </a:t>
          </a:r>
          <a:r>
            <a:rPr lang="en-US" sz="1000" i="0" kern="1200" dirty="0" err="1"/>
            <a:t>fonduri</a:t>
          </a:r>
          <a:r>
            <a:rPr lang="en-US" sz="1000" i="0" kern="1200" dirty="0"/>
            <a:t> externe </a:t>
          </a:r>
          <a:r>
            <a:rPr lang="en-US" sz="1000" i="0" kern="1200" dirty="0" err="1"/>
            <a:t>nerambursabile</a:t>
          </a:r>
          <a:r>
            <a:rPr lang="en-US" sz="1000" i="0" kern="1200" dirty="0"/>
            <a:t>                            Pc</a:t>
          </a:r>
          <a:r>
            <a:rPr lang="en-US" sz="1000" i="1" kern="1200" dirty="0"/>
            <a:t> 8</a:t>
          </a:r>
        </a:p>
      </dsp:txBody>
      <dsp:txXfrm>
        <a:off x="2918786" y="7907164"/>
        <a:ext cx="1693669" cy="634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Faceți clic pentru a edita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D64EE-FBE2-4FB7-B96D-8769A661D8C7}" type="datetimeFigureOut">
              <a:rPr lang="en-US" smtClean="0"/>
              <a:pPr/>
              <a:t>26-Mar-25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166E-A9B6-4C10-93D0-D56C11549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Nomogramă 3"/>
          <p:cNvGraphicFramePr/>
          <p:nvPr>
            <p:extLst>
              <p:ext uri="{D42A27DB-BD31-4B8C-83A1-F6EECF244321}">
                <p14:modId xmlns:p14="http://schemas.microsoft.com/office/powerpoint/2010/main" val="1931993642"/>
              </p:ext>
            </p:extLst>
          </p:nvPr>
        </p:nvGraphicFramePr>
        <p:xfrm>
          <a:off x="205409" y="0"/>
          <a:ext cx="6629400" cy="1059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tăText 4"/>
          <p:cNvSpPr txBox="1"/>
          <p:nvPr/>
        </p:nvSpPr>
        <p:spPr>
          <a:xfrm>
            <a:off x="571500" y="197013"/>
            <a:ext cx="6286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    JUDEȚUL HUNEDOARA	                                                        </a:t>
            </a:r>
            <a:r>
              <a:rPr lang="en-US" sz="1200" i="1" dirty="0" err="1"/>
              <a:t>Anexa</a:t>
            </a:r>
            <a:r>
              <a:rPr lang="en-US" sz="1200" i="1" dirty="0"/>
              <a:t>  nr.1 la H</a:t>
            </a:r>
            <a:r>
              <a:rPr lang="ro-RO" sz="1200" i="1" dirty="0"/>
              <a:t>CL</a:t>
            </a:r>
            <a:r>
              <a:rPr lang="en-US" sz="1200" i="1" dirty="0"/>
              <a:t> nr. 25/2025                                                                                                     COMUNA</a:t>
            </a:r>
            <a:r>
              <a:rPr lang="en-US" sz="1000" i="1" dirty="0"/>
              <a:t> </a:t>
            </a:r>
            <a:r>
              <a:rPr lang="en-US" sz="1200" i="1" dirty="0"/>
              <a:t>SÂNTĂMĂRIA-ORLEA    </a:t>
            </a:r>
          </a:p>
          <a:p>
            <a:r>
              <a:rPr lang="pt-BR" sz="1400" i="1" dirty="0"/>
              <a:t>                                                             O R G A N I G R A M Ă </a:t>
            </a:r>
            <a:endParaRPr lang="en-US" sz="1400" i="1" dirty="0"/>
          </a:p>
          <a:p>
            <a:r>
              <a:rPr lang="en-US" sz="900" dirty="0" err="1"/>
              <a:t>Funcții</a:t>
            </a:r>
            <a:r>
              <a:rPr lang="en-US" sz="900" dirty="0"/>
              <a:t> de </a:t>
            </a:r>
            <a:r>
              <a:rPr lang="en-US" sz="900" dirty="0" err="1"/>
              <a:t>demnitate</a:t>
            </a:r>
            <a:r>
              <a:rPr lang="en-US" sz="900" dirty="0"/>
              <a:t> </a:t>
            </a:r>
            <a:r>
              <a:rPr lang="en-US" sz="900" dirty="0" err="1"/>
              <a:t>publică</a:t>
            </a:r>
            <a:r>
              <a:rPr lang="en-US" sz="900" dirty="0"/>
              <a:t>: 2 ; </a:t>
            </a:r>
            <a:r>
              <a:rPr lang="en-US" sz="900" dirty="0" err="1"/>
              <a:t>Funcții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 de </a:t>
            </a:r>
            <a:r>
              <a:rPr lang="en-US" sz="900" dirty="0" err="1"/>
              <a:t>conducere</a:t>
            </a:r>
            <a:r>
              <a:rPr lang="en-US" sz="900" dirty="0"/>
              <a:t>: 1;  </a:t>
            </a:r>
            <a:r>
              <a:rPr lang="en-US" sz="900" dirty="0" err="1"/>
              <a:t>Funcții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 de </a:t>
            </a:r>
            <a:r>
              <a:rPr lang="en-US" sz="900" dirty="0" err="1"/>
              <a:t>execuție</a:t>
            </a:r>
            <a:r>
              <a:rPr lang="en-US" sz="900" dirty="0"/>
              <a:t>: 17; Total </a:t>
            </a:r>
            <a:r>
              <a:rPr lang="en-US" sz="900" dirty="0" err="1"/>
              <a:t>funcții</a:t>
            </a:r>
            <a:r>
              <a:rPr lang="en-US" sz="900" dirty="0"/>
              <a:t> </a:t>
            </a:r>
            <a:r>
              <a:rPr lang="en-US" sz="900" dirty="0" err="1"/>
              <a:t>publice</a:t>
            </a:r>
            <a:r>
              <a:rPr lang="en-US" sz="900" dirty="0"/>
              <a:t>: 18</a:t>
            </a:r>
          </a:p>
          <a:p>
            <a:pPr algn="just"/>
            <a:r>
              <a:rPr lang="en-US" sz="900" dirty="0"/>
              <a:t>Total </a:t>
            </a:r>
            <a:r>
              <a:rPr lang="en-US" sz="900" dirty="0" err="1"/>
              <a:t>posturi</a:t>
            </a:r>
            <a:r>
              <a:rPr lang="en-US" sz="900" dirty="0"/>
              <a:t> </a:t>
            </a:r>
            <a:r>
              <a:rPr lang="en-US" sz="900" dirty="0" err="1"/>
              <a:t>contractuale</a:t>
            </a:r>
            <a:r>
              <a:rPr lang="en-US" sz="900" dirty="0"/>
              <a:t>: 20;  Total </a:t>
            </a:r>
            <a:r>
              <a:rPr lang="en-US" sz="900" dirty="0" err="1"/>
              <a:t>posturi</a:t>
            </a:r>
            <a:r>
              <a:rPr lang="en-US" sz="900" dirty="0"/>
              <a:t>: 40</a:t>
            </a:r>
            <a:endParaRPr lang="en-US" sz="800" dirty="0"/>
          </a:p>
        </p:txBody>
      </p:sp>
      <p:sp>
        <p:nvSpPr>
          <p:cNvPr id="6" name="CasetăText 5"/>
          <p:cNvSpPr txBox="1"/>
          <p:nvPr/>
        </p:nvSpPr>
        <p:spPr>
          <a:xfrm>
            <a:off x="3226725" y="8458200"/>
            <a:ext cx="3600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03550"/>
              </p:ext>
            </p:extLst>
          </p:nvPr>
        </p:nvGraphicFramePr>
        <p:xfrm>
          <a:off x="152400" y="6818075"/>
          <a:ext cx="2835503" cy="1365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58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 PREȘEDINTE DE ȘEDINȚĂ</a:t>
                      </a:r>
                    </a:p>
                    <a:p>
                      <a:pPr algn="ctr"/>
                      <a:r>
                        <a:rPr lang="en-US" sz="1200" dirty="0"/>
                        <a:t>BUNEA ALIN DOINEL    </a:t>
                      </a:r>
                    </a:p>
                    <a:p>
                      <a:pPr algn="ctr"/>
                      <a:r>
                        <a:rPr lang="en-US" sz="1200" dirty="0"/>
                        <a:t>   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ro-RO" sz="1200" dirty="0"/>
                        <a:t>CONTRASEMNEAZA</a:t>
                      </a:r>
                      <a:r>
                        <a:rPr lang="en-US" sz="1200" dirty="0"/>
                        <a:t>, SECRETAR GENERAL</a:t>
                      </a:r>
                    </a:p>
                    <a:p>
                      <a:pPr algn="ctr"/>
                      <a:r>
                        <a:rPr lang="en-US" sz="1200" dirty="0"/>
                        <a:t>BULTEAN VASILE ALINEL</a:t>
                      </a:r>
                      <a:r>
                        <a:rPr lang="en-US" sz="1200" baseline="0" dirty="0"/>
                        <a:t>                           </a:t>
                      </a:r>
                      <a:endParaRPr lang="en-US" sz="12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24" name="Straight Connector 1123"/>
          <p:cNvCxnSpPr/>
          <p:nvPr/>
        </p:nvCxnSpPr>
        <p:spPr>
          <a:xfrm flipH="1">
            <a:off x="5790970" y="4542020"/>
            <a:ext cx="7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214</Words>
  <Application>Microsoft Office PowerPoint</Application>
  <PresentationFormat>Expunere pe ecran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Temă Office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Vladut</dc:creator>
  <cp:lastModifiedBy>primaria santamariaorlea</cp:lastModifiedBy>
  <cp:revision>141</cp:revision>
  <cp:lastPrinted>2025-03-20T13:43:53Z</cp:lastPrinted>
  <dcterms:created xsi:type="dcterms:W3CDTF">2013-03-07T08:57:53Z</dcterms:created>
  <dcterms:modified xsi:type="dcterms:W3CDTF">2025-03-26T10:56:24Z</dcterms:modified>
</cp:coreProperties>
</file>